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C70063-B410-4650-98A6-F3A97616C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8054F3-5E63-4E7B-B358-6A6395EDB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B91259-E5B1-4B7E-946D-317D03261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6A5E25-A329-4C4E-922E-684BC2756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8EF24B-CA83-461E-A45D-FF7518E4D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1A70D3-F0B0-48AB-A9D4-474E25981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A9B613-5FC8-4D4B-A39C-68B5BF99B0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42AAF-631F-4CB8-8446-64957A0B4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468E47-DEC9-4B68-BFD5-4DD1ECC783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E3FA9-4CFE-4877-A70B-CF2EEAAAF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7B31A-F69D-49F9-98CE-509B3A123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0304507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护理课件培训题目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护理技能培训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护理科研与学术交流</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护理基础知识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了解护理的定义、职责和护理工作的核心目标。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护理是医疗保健体系中的重要组成部分，主要职责包括提供患者照顾、病情观察、治疗配合、健康教育等。护理工作的目标是促进患者的健康和康复，提高患者的生活质量。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50" r="23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344" r="26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具备专业素养、沟通能力、团队协作能力等基本素质。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护理人员需要具备扎实的医学知识和护理技能，能够独立处理常见疾病和突发状况。同时，良好的沟通能力、团队协作能力和职业道德也是护理人员必不可少的素质。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护理人员的素质要求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遵循护理伦理规范，明确护理工作中的法律责任。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护理人员应遵循护理伦理规范，尊重患者的权利，保护患者的隐私，维护患者的利益。同时，护理人员也需了解相关法律法规，明确自己在工作中的法律责任，避免医疗纠纷和法律风险。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护理伦理与法律责任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护理技能培训</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基础护理技能概述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基础护理技能是护理工作中最基本、最重要的技能之一，包括生命体征的测量、给药、无菌技术、隔离技术等。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基础护理技能培训内容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基础护理技能培训内容包括生命体征的测量、给药、无菌技术、隔离技术等，以及如何正确使用各种护理器具和设备。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基础护理技能考核标准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基础护理技能考核标准包括技能操作的准确性、规范性和安全性等方面，以及在实际操作中能够灵活运用所学知识解决问题的能力。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急救护理技能培训内容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急救护理技能培训内容包括心肺复苏、止血、包扎等，以及如何应对各种紧急情况，如火灾、地震等。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急救护理技能考核标准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急救护理技能考核标准包括技能操作的准确性、规范性和及时性等方面，以及在实际操作中能够迅速应对紧急情况的能力。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急救护理技能概述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急救护理技能是指在紧急情况下，为病人提供及时、有效的救护措施，包括心肺复苏、止血、包扎等。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25" r="246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康复护理技能是指帮助病人在康复期恢复身体功能和日常生活能力的技能，包括康复锻炼、理疗等。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康复护理技能培训内容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康复护理技能培训内容包括康复锻炼、理疗等，以及如何根据病人的具体情况制定个性化的康复计划。</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康复护理技能考核标准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康复护理技能考核标准包括技能操作的规范性、安全性和有效性等方面，以及在实际操作中能够根据病人的需求提供合适的康复护理服务的能力。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心理护理技能是指关注病人的心理状态和情感需求，提供相应的心理支持和疏导，帮助病人缓解焦虑、抑郁等情绪问题。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心理护理技能概述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心理护理技能培训内容包括沟通技巧、倾听技巧、心理疏导技巧等，以及如何识别和处理常见的心理问题。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心理护理技能培训内容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心理护理技能考核标准包括技能操作的有效性、安全性和规范性等方面，以及在实际操作中能够根据病人的需求提供合适的心理支持和疏导的能力。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心理护理技能考核标准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护理实践与案例分析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https://d.book118.com/638103045073006026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2024-09-03T21:59:30.159</cp:lastPrinted>
  <dcterms:created xsi:type="dcterms:W3CDTF">2024-09-03T13:59:30Z</dcterms:created>
  <dcterms:modified xsi:type="dcterms:W3CDTF">2024-09-03T13:59:32Z</dcterms:modified>
</cp:coreProperties>
</file>