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54407CA-9E09-457A-B564-4BF562F8A9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AA3817-A3EE-4099-BF47-B884B4A479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BD01364-B2F8-4315-8508-9CDA00ED76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54CA2CC-2FC9-47C2-A067-599D1C35AB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3E45A5-DE20-4835-8E55-76049DB713B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11DF282-6781-4CFD-89DB-5F1A262D982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74B14B9-7A10-48A6-BAFB-7FAF37FE42F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F6C375-1E4A-4BF2-9473-A6C25ECE36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11E622-8407-4FFB-8CD4-A9E65573B08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0156CF-20F3-45B2-A423-9D0125E972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C3896D-4DF0-42C8-9D41-32B53A5789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3810311700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港口起重机械未来介绍</a:t>
            </a:r>
          </a:p>
        </p:txBody>
      </p:sp>
      <p:sp>
        <p:nvSpPr>
          <p:cNvPr id="3" name="TextBox 3"/>
          <p:cNvSpPr txBox="1"/>
          <p:nvPr/>
        </p:nvSpPr>
        <p:spPr>
          <a:xfrm>
            <a:off x="1123166" y="5720870"/>
            <a:ext cx="38671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6798437" y="5720870"/>
            <a:ext cx="4267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a:solidFill>
                  <a:srgbClr val="FFFFFF">
                    <a:alpha val="100000"/>
                  </a:srgb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港口起重机械现状及发展趋势</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新型港口起重机械设计理念与特点</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关键技术与创新成果展示</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典型案例分析：成功应用案例分享</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未来挑战与对策探讨</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总结与展望：共筑美好未来</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01</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港口起重机械现状及发展趋势</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912" r="2912"/>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国内外港口起重机械概述</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目前，国内外港口起重机械在规模、技术水平和应用领域等方面均取得显著进展，为港口物流运输提供了重要支持。</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国内港口起重机械现状</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国内港口起重机械行业在近年来持续快速发展，产品种类日益丰富，技术水平和制造能力不断提升。同时，国家政策的扶持和市场需求的增长也为行业发展提供了有力保障。</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国外港口起重机械现状</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国外港口起重机械行业同样发展迅速，特别是在欧洲、北美和亚洲等地区，一些国际知名企业在技术创新、产品质量和品牌影响力等方面具有明显优势。</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国内外港口起重机械现状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大型化和高效化</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随着全球贸易的不断增长和船舶大型化的趋势，港口起重机械将向更大吨位、更高工作效率的方向发展，以满足快速、安全、高效的装卸需求。</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92" r="129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智能化和自动化</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随着人工智能、物联网等技术的不断发展，港口起重机械将实现更高程度的智能化和自动化，提高装卸效率、降低人力成本并减少安全事故。</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绿色环保和可持续发展</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环保意识的提高和全球气候变化对港口起重机械行业提出了新的挑战。未来，港口起重机械将更加注重绿色环保和可持续发展，采用清洁能源、降低能耗和减少排放等措施。</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发展趋势与前景展望</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7936" r="2793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技术创新</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新材料、新工艺和新技术的应用将推动港口起重机械的技术创新。例如，高强度钢、耐磨材料和先进制造工艺的应用将提高产品的质量和性能。</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智能化发展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引入先进的传感器、控制系统和人工智能技术，实现港口起重机械的智能化发展。例如，通过智能调度系统实现多台起重机的协同作业，提高整体装卸效率；通过远程监控和故障诊断系统实现设备的远程管理和维护。</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技术创新及智能化发展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02</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新型港口起重机械设计理念与特点</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采用先进的动力系统和传动装置，降低起重机械运行时的能耗和排放，提高能源利用效率。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节能减排</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9458" r="1945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环保材料</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6667" b="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降噪措施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67" b="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使用可再生或可回收材料制造起重机械，减少对环境的污染和资源浪费。</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优化机械结构和传动系统，降低起重机械运行时的噪音，改善港口作业环境。</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绿色环保设计理念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采用高性能电机和变频器，实现起重机械快速、精准、平稳的运行，提高作业效率。</a:t>
            </a:r>
          </a:p>
        </p:txBody>
      </p:sp>
      <p:pic>
        <p:nvPicPr>
          <p:cNvPr id="4" name="Picture 4"/>
          <p:cNvPicPr>
            <a:picLocks noChangeAspect="1"/>
          </p:cNvPicPr>
          <p:nvPr/>
        </p:nvPicPr>
        <p:blipFill>
          <a:blip r:embed="rId2"/>
          <a:srcRect t="16667" b="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t="16667" b="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724" r="1672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高性能驱动系统</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通过结构优化和材料选用，降低起重机械自重，减少能源消耗和运营成本。</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轻量化设计</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应用先进的传感器和控制系统，实现起重机械的自动化和智能化操作，提高作业精度和效率。</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智能控制技术</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高效能、低能耗特点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人机交互界面</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采用直观、易用的操作界面，方便操作人员快速掌握操作技能，提高工作效率。</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舒适的操作环境</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提供宽敞、明亮的操作室，配备舒适的座椅和空调设备，为操作人员创造良好的工作环境。</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安全防护措施</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设置完善的安全防护装置和警示标识，确保操作人员和设备的安全。</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人性化操作界面设计</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03</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关键技术与创新成果展示</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6625" b="166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复合传动技术</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结合机械、液压、电气等多种传动方式，形成复合传动系统，提高整体传动性能和适应性。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高效能电机与减速器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采用高性能永磁同步电机和高效能减速器，提高传动效率和稳定性。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液压传动技术</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应用先进的液压传动技术，实现大扭矩、平稳传动，满足起重机械重载、高效率的工作需求。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先进传动技术应用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自动化控制技术</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采用先进的自动化控制技术，实现起重机械的自动定位和精确吊装。</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远程监控技术</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利用物联网和云计算技术，实现对起重机械的远程监控和故障诊断。</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智能化决策支持系统</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基于大数据和人工智能技术，构建智能化决策支持系统，为起重机械的运行和维护提供智能化建议。</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智能化控制系统研发成果</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https://d.book118.com/638103117006006032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2024-09-09T06:12:12.226</cp:lastPrinted>
  <dcterms:created xsi:type="dcterms:W3CDTF">2024-09-08T22:12:12Z</dcterms:created>
  <dcterms:modified xsi:type="dcterms:W3CDTF">2024-09-08T22:12:14Z</dcterms:modified>
</cp:coreProperties>
</file>