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6293F-AC79-4CF8-8248-333BD002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0345-1DCC-42C5-83AB-BECA013CD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D1EEB-1678-431D-92F0-DFF751301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1AD5D-5EDF-4781-9078-0BA42DED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39C7D-DFC3-4CDE-910C-0A10337C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02474-6AC7-48A7-87D3-16E0A054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C7173-35AC-404C-9303-0D6512E2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CFB4D-0EFF-45AB-A7B0-1763D9B7B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8C12F-A959-4BAD-B806-DB2826DD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6AAC-5682-4CB0-B6E7-133F52E20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674A8-5913-4D0F-8E99-9210C10EC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4110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[管理学]宝供物流案例分析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案例背景介绍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宝供物流运营模式分析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宝供物流核心竞争力剖析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宝供物流面临的挑战与对策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宝供物流未来发展趋势预测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总结与启示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案例背景介绍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公司成立与发展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宝供物流于1994年在广州成立，经过近30年的发展，已成为国内领先的供应链一体化服务提供商。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业务范围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宝供物流提供包括供应链规划、物流运输、仓储配送、信息管理等在内的全方位物流服务。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企业文化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公司倡导“创新、协同、诚信、担当”的企业文化，致力于为客户提供高效、优质的物流服务。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宝供物流公司概况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市场竞争状况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当前物流市场竞争激烈，国内外众多物流企业都在积极拓展市场，提升服务质量。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行业政策环境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近年来，国家出台了一系列支持物流行业发展的政策，为物流企业提供了良好的发展环境。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物流行业发展趋势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随着全球化和电子商务的快速发展，物流行业正经历着前所未有的变革，智能化、网络化、服务化成为发展趋势。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行业背景及市场现状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通过案例分析，探讨现代物流企业在智能化、网络化、服务化等方面的发展趋势和挑战。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深入了解宝供物流的运营模式和管理经验，为其他物流企业提供参考和借鉴。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分析宝供物流在应对市场变革和竞争压力方面的策略及成效，探讨其成功之道。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宝供物流运营模式分析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采购与库存管理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宝供物流采用先进的采购策略和库存管理方法，根据客户需求和市场变化灵活调整采购计划和库存水平，降低运营成本。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物流与配送优化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宝供物流通过优化运输路线、提高配送效率、减少运输损耗等手段，提升物流服务质量，满足客户的多样化需求。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供应商合作与选择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宝供物流通过严格的供应商评估和选择机制，确保与优质供应商建立长期合作关系，实现供应链的稳定性和高效性。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供应链整合策略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物流网络布局规划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物流中心选址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宝供物流综合考虑交通、地理、经济等因素，科学选址物流中心，以便更好地辐射目标市场，提高物流效率。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配送网络优化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宝供物流通过合理规划配送网络，缩短配送时间，降低配送成本，提高客户满意度。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多式联运策略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宝供物流充分利用各种运输方式的优势，实行多式联运，提高运输效率，降低运输成本。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宝供物流注重信息化技术应用，建立完善的物流信息系统，实现物流信息的实时传递和处理，提高决策效率。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物流信息系统建设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宝供物流积极引进智能化技术，如人工智能、大数据等，对物流过程进行智能化管理和优化，提升运营效率。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智能化技术应用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宝供物流紧跟电子商务发展趋势，将电子商务与物流服务紧密结合，为客户提供一站式购物和物流服务体验。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电子商务与物流融合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信息化技术应用实践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宝供物流核心竞争力剖析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宝供物流在物流领域拥有多年的经验，对物流市场的需求和变化有深入的理解。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丰富的物流经验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公司拥有一支专业的服务团队，包括物流规划、运输、仓储、配送等方面的专业人才，能够为客户提供高质量的物流服务。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专业的服务团队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宝供物流不断引进先进的物流技术，如智能化仓储管理系统、运输优化算法等，提高物流运作效率和服务水平。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先进的物流技术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专业化服务能力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宝供物流能够深入了解客户的个性化需求，包括不同行业、不同产品的特殊物流需求。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个性化需求分析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基于客户需求分析，宝供物流能够为客户设计定制化的物流解决方案，包括运输、仓储、配送等各个环节的个性化服务。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定制化解决方案设计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在方案实施过程中，宝供物流能够根据客户反馈和市场变化灵活调整方案，确保方案的实施效果。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灵活调整方案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定制化解决方案能力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https://d.book118.com/638104110005006032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2024-09-09T05:51:37.171</cp:lastPrinted>
  <dcterms:created xsi:type="dcterms:W3CDTF">2024-09-08T21:51:37Z</dcterms:created>
  <dcterms:modified xsi:type="dcterms:W3CDTF">2024-09-08T21:51:39Z</dcterms:modified>
</cp:coreProperties>
</file>