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C02C3-6CF3-42FD-8915-43012F93B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296E9-8E37-4A6B-BC56-2570532A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E0115-1745-4B56-AEB4-E26CAB31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91414-3DFE-47FA-AEDB-209C4921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11705-18F7-430F-8BDF-5AF378E5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7E192D-64F7-4709-98CB-6649E93E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DF2F5-24C7-4422-90BA-0EBB8D5E4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E50C1-C1BE-4FBA-A287-BDF6539E6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882AF-87C9-40DA-BB9E-E59C42F3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84967-4D07-4218-9D45-C33D55E8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2AE6-EBB6-44DD-BCE4-F520B4A2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6031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战略合作和合作伙伴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战略合作模式探讨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战略合作实施与管理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战略合作中的沟通与协调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战略合作成果评价与持续改进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45" r="308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战略合作涉及资源共享、风险共担、优势互补等方面，旨在提升整体竞争力和创造更大价值。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战略合作是指两个或多个组织之间，为实现共同目标而建立的长期、稳定、互利共赢的合作关系。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通过合作，双方可以共同开拓新市场，扩大业务范围和市场份额。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战略合作有助于双方汇聚优势资源，形成合力，提升在市场中的竞争力。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4833" r="2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合作双方可以共同研发新产品、新技术或新服务，推动行业创新和发展。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目标一致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诚信合作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战略合作的原则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合作双方应具有共同的目标和愿景，确保合作方向一致。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战略合作应注重长期效益，建立稳定的合作关系，确保合作的持续性和稳定性。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合作应建立在平等互利的基础上，实现双方共赢。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双方应遵守承诺，诚信合作，共同维护合作关系的良好发展。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供应商合作伙伴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提供原材料、零部件或服务等资源的企业或个人。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销售合作伙伴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负责产品或服务的销售、市场推广和客户关系管理的企业或个人。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技术合作伙伴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在技术研发、产品创新或解决方案开发等方面具有专业优势的企业或个人。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资金合作伙伴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提供资金支持、投资或融资服务的企业或个人。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评估合作伙伴是否具备所需的专业技能和资源优势，如技术、市场、资金等。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专业能力与资源优势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考察合作伙伴是否有强烈的合作意愿，以及双方的合作目标是否一致。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合作意愿与共同目标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了解合作伙伴的信誉和口碑，包括过往合作经历、客户评价等。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信誉与口碑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分析合作所需投入的成本和预期获得的效益，确保合作的经济合理性。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成本与效益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制定详细的合作计划，明确双方的合作目标、任务分工和时间表。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明确合作目标与分工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签订合作协议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资源共享与优势互补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在充分协商的基础上，签订具有法律效力的合作协议，明确双方的权利和义务。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设立定期会议、电话会议等沟通渠道，确保双方信息畅通，及时解决问题。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充分发挥各自的专业优势和资源优势，实现资源共享和优势互补，提升整体竞争力。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战略合作模式探讨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双方通过交换股份，形成你中有我、我中有你的利益共同体，共同抵御市场风险。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交叉持股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合资新建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兼并收购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双方共同出资，建立一个新的经济实体，实现资源共享和优势互补。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通过购买目标公司的股权或资产，实现对其控制权的获取，进而整合资源、拓展市场。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股权合作模式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品牌联合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双方通过品牌合作，提升品牌影响力和市场竞争力，实现共赢。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双方或多方在保持各自独立性的基础上，通过协议或其他方式形成长期稳定的合作关系，共同开展业务。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联合研发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双方共同投入研发资源，开发新技术、新产品或新服务，共享研发成果。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非股权合作模式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https://d.book118.com/638106031056006032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2024-09-09T21:58:43.267</cp:lastPrinted>
  <dcterms:created xsi:type="dcterms:W3CDTF">2024-09-09T13:58:43Z</dcterms:created>
  <dcterms:modified xsi:type="dcterms:W3CDTF">2024-09-09T13:58:45Z</dcterms:modified>
</cp:coreProperties>
</file>