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DEF36-304E-4E25-92BC-EB0812D32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47077-1BE2-4B27-AC1C-CC93487A2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2D03C-B211-45DB-B6AA-08345CC9F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A3A65-D536-46BF-AFCF-70189D717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B34EB7-D1CF-45D6-8E60-858C5BB60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3C34B-E374-4BBB-8C49-9BE29723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2396E0-10AF-4924-9E81-4D22CED25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1C626-472F-4E0B-AB06-3821C910E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9C243-BC86-4632-B5B3-83A4BA965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71535-BDE8-4077-9B69-F42E541F7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5CD71-27E5-4295-9DBA-2D59AE33D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6031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加强企业规章制度执行与执法意识的知识普及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企业规章制度执行现状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加强企业规章制度执行的措施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提高执法意识的方法和途径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42" r="20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通过加强知识普及，使企业成员更加了解规章制度的内容和执行标准，从而提高执行效率。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提高企业规章制度执行效率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增强企业成员的法治观念，使其认识到规章制度的重要性，自觉遵守企业规章制度。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强化企业执法意识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通过规章制度的执行和执法意识的普及，营造和谐、稳定、有序的企业氛围，提高企业的整体形象和竞争力。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营造良好的企业氛围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规章制度是企业正常运转的基础，加强其执行和执法意识有助于确保企业各项工作的顺利进行。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保障企业正常运转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规章制度涉及到员工的权益和义务，加强知识普及有助于员工更好地了解自己的权益，维护自身合法权益。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维护员工权益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规章制度的执行和执法意识的普及有助于降低企业经营风险，避免或减少因违反法律法规而带来的损失。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降低企业经营风险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加强规章制度执行和执法意识是企业管理的重要组成部分，有助于提高企业的管理水平，推动企业持续健康发展。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企业规章制度是企业内部制定的、用于规范员工行为和保障企业正常运转的一系列规则、标准和程序。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确保企业内部管理有序、高效，维护企业利益和员工权益，促进企业健康、稳定发展。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规章制度的定义和作用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规章制度的分类和内容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根据性质和作用可分为管理类、技术类、业务类、人事类等。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包括企业组织架构、岗位职责、工作流程、行为规范、奖惩措施等。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优化工作流程和资源配置，减少浪费和不必要的环节，提高工作效率和生产力。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建立良好的企业形象和企业文化，吸引和留住优秀人才，为企业长期发展奠定基础。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保护企业的知识产权、商业秘密和品牌形象，防止内部泄密和外部侵权行为。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明确员工在工作中的权利、义务和责任，引导员工遵守企业规定和职业道德。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企业规章制度执行现状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部分企业存在规章制度形同虚设，执行力度不够，导致员工对规章制度的重视程度不够。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执法意识淡薄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208" b="11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部分企业管理者对执法意识的重要性认识不足，缺乏对企业内部违法行为的惩处力度。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企业内部监管机制不健全，导致规章制度执行过程中的漏洞和问题得不到及时发现和解决。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执行情况和存在的问题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应加强对企业管理者的培训和教育，提高其对企业规章制度重要性的认识。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企业管理者对规章制度的重视程度不够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应加强对员工的规章制度培训，提高员工对规章制度的认知度和遵守意识。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员工对规章制度的认知不足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企业应建立完善的内部监管机制，包括定期巡查、员工举报奖励制度等，确保规章制度的严格执行。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监管机制不健全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改进措施和建议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完善企业规章制度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企业应不断完善和更新规章制度，确保其符合法律法规要求和企业实际情况。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企业应加大对违法行为的惩处力度，形成有效的震慑力，提高员工对规章制度的遵守意识。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企业应建立激励机制，对遵守规章制度的员工给予奖励和表彰，形成积极向上的企业文化氛围。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加强培训和宣传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企业应加强对员工和管理者的培训和宣传，提高其对规章制度的认知度和重视程度，确保规章制度的严格执行。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https://d.book118.com/638106031126006026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2024-09-04T08:18:28.992</cp:lastPrinted>
  <dcterms:created xsi:type="dcterms:W3CDTF">2024-09-04T00:18:29Z</dcterms:created>
  <dcterms:modified xsi:type="dcterms:W3CDTF">2024-09-04T00:18:31Z</dcterms:modified>
</cp:coreProperties>
</file>