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533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F95C3-65CA-48A9-B149-BCFE91D1C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AF239-1E3A-4C4F-8FFA-A80876487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3EB87-4EF1-4191-BD96-2A5A8038E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4894C-4387-4639-BF19-835FD7599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1C0A84-5B6D-4B4D-8185-05013B934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3E679D-8879-4AE9-B041-0DB1CE473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0B1271-5CB4-406F-82A2-2D38A3254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CE432-2BAB-449B-875D-DAC24931A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2AA7FC-4817-4A1C-99CB-1293BE532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C3F2A-E005-4E40-BBEB-3A5CCA050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58F73-6A2F-4492-9E05-7F56FC5A6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523" r:id="rId2"/>
    <p:sldLayoutId id="2147489524" r:id="rId3"/>
    <p:sldLayoutId id="2147489525" r:id="rId4"/>
    <p:sldLayoutId id="2147489526" r:id="rId5"/>
    <p:sldLayoutId id="2147489527" r:id="rId6"/>
    <p:sldLayoutId id="2147489528" r:id="rId7"/>
    <p:sldLayoutId id="2147489529" r:id="rId8"/>
    <p:sldLayoutId id="2147489530" r:id="rId9"/>
    <p:sldLayoutId id="2147489531" r:id="rId10"/>
    <p:sldLayoutId id="2147489532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07015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2024年绩效考核与薪酬激励机制改革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绩效考核改革背景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绩效考核指标体系构建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薪酬激励机制改革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改革实施与保障措施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薪酬体系调整方案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https://d.book118.com/638107015074006027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2024年绩效考核与薪酬激励机制改革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2024-09-05T11:55:43.516</cp:lastPrinted>
  <dcterms:created xsi:type="dcterms:W3CDTF">2024-09-05T03:55:43Z</dcterms:created>
  <dcterms:modified xsi:type="dcterms:W3CDTF">2024-09-05T03:55:45Z</dcterms:modified>
</cp:coreProperties>
</file>