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C4D73-0F05-4470-9A5B-52A87CEA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7F004-AA0E-430D-A52F-68ADA58D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E7D1C-3094-43D7-8293-0D3A52014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CAA8-9A7F-4272-A54A-F9BBAF33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AA9C1-D0E8-48D4-BE43-FE155C4D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ACDD3-C56B-4185-905D-7AC7838D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757FE-72C2-449E-AFE6-E01581E5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2CECC-A73D-4315-9165-BA78EE87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F062E-1A6F-4036-85F0-ADA56406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90D7-EC49-4CEE-BFE7-FF60480B7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FE15-E559-4B5B-812E-29038AFD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7020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流产护理诊断与措施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流产后的生活护理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流产的护理诊断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评估流产导致的疼痛程度，采取相应措施缓解疼痛。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根据患者的疼痛程度，采取适当的疼痛评估方法，如视觉模拟评分法、数字评分法等，以确定疼痛的性质和程度。根据评估结果，采取适当的疼痛缓解措施，如药物治疗、物理治疗、心理支持等。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评估流产导致的出血情况，采取相应措施控制出血。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出血情况，包括出血量、颜色、持续时间等，及时发现并处理异常出血。根据出血情况，采取适当的止血措施，如使用止血药物、进行清宫手术等。同时，保持患者身体温暖，避免过度劳累和情绪激动等诱发出血的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出血护理诊断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预防和控制流产后的感染，保持患者身体健康。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外阴清洁，及时更换卫生巾或护垫，避免细菌感染。监测体温和血常规指标，及时发现感染征象。对于有感染风险的患者，合理使用抗生素进行预防性治疗。同时，加强患者免疫力，保持良好的生活习惯和卫生习惯，降低感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感染护理诊断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关注流产患者的心理状态，提供心理支持和关爱。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如焦虑、抑郁、恐惧等，及时进行心理疏导和支持。向患者提供有关流产和康复的知识，帮助其正确认识和应对流产后的身体和心理变化。同时，为患者提供安静、舒适的环境，避免不良刺激，促进其身心康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流产后的生活护理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流产后的饮食应以营养丰富、易于消化为主，有助于身体的恢复。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的饮食应保证足够的蛋白质摄入，如鸡肉、鱼肉、豆类等；增加新鲜蔬菜和水果的摄入，提供丰富的维生素和矿物质；适当补充富含铁的食物，如动物肝脏、瘦肉等，有助于预防贫血；避免食用生冷、辛辣、油腻的食物，以免影响消化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流产后需要适当休息，逐渐增加活动量，有助于身体的恢复。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合理安排休息和活动时间。通常建议流产后休息2周，避免剧烈运动和重体力劳动。逐渐增加活动量，如散步、瑜伽等轻度运动，有助于促进身体恢复。同时，保持良好的作息习惯，保证充足的睡眠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流产后的卫生护理十分重要，有助于预防感染和促进身体恢复。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外阴清洁，每天用温水清洗外阴，勤换内裤。注意观察阴道流血情况，如出现异常出血、异味、瘙痒等症状，应及时就医。保持室内空气流通，避免去人群密集的场所，以防感染。遵循医生的建议进行复查，了解身体恢复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流产后的药物治疗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https://d.book118.com/638107020137006027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2024-09-06T00:41:28.181</cp:lastPrinted>
  <dcterms:created xsi:type="dcterms:W3CDTF">2024-09-05T16:41:28Z</dcterms:created>
  <dcterms:modified xsi:type="dcterms:W3CDTF">2024-09-05T16:41:29Z</dcterms:modified>
</cp:coreProperties>
</file>