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5A9571-D046-41E6-8DFC-223F67A0CC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83E10B-4135-4F34-89F4-4C2A521F2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0E233D-B535-4C40-8275-0064CEBF0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4C4443-D4D9-4504-BE5C-23AC71FC8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4AC178-F999-4CF2-8DE7-4F28BF10E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5CF2C1-B4E9-4854-8F7D-26BB02386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368E53-F185-4617-B42E-A2751EE60C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D441FF-5483-4F85-A6CC-C37EE7053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97B79D-C798-4A20-9F51-5393926DAF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D78BA9-2D54-4944-82E7-6007E0C57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71612E-9E43-47A5-9F45-4BD0E91537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10712213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企业领导力培训应该怎样进行才能达到效果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领导力培训需求分析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领导力培训课程设计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培训师资选拔与培养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培训实施过程管理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领导力培训成果转化应用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领导力培训需求分析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企业愿景与使命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明确企业的长期目标和核心价值，分析领导力如何支持企业实现愿景和使命。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业务发展战略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了解企业当前的业务战略及未来发展方向，分析领导力在业务战略实施中的作用。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组织变革需求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评估企业是否面临组织变革的挑战，分析领导力如何推动组织变革的顺利进行。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企业战略与业务发展需求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通过360度反馈、领导力测评等工具，全面了解现有领导力的优势和不足。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领导力现状评估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将现状与企业战略和业务需求进行对比，识别领导力存在的差距。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领导力差距分析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确定对企业成功至关重要的领导力素质，如决策能力、团队协作能力、创新能力等。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关键领导力素质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领导力现状与差距分析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基于领导力差距分析，设定明确的培训目标，如提升领导者的战略思维能力、增强团队凝聚力等。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培训目标设定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0254" b="1025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期望成果规划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336" r="1933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培训成果评估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规划培训后领导者应达到的行为和绩效标准，以及对企业和团队的积极影响。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设计有效的评估方法，以便在培训结束后对领导者的学习成果进行衡量和跟踪。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领导力培训课程设计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明确领导力培训的目的，例如提升管理者的沟通能力、决策能力、团队协作能力等。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确定培训目标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根据培训目标，规划相应的课程内容，包括领导力理论、沟通技巧、决策方法、团队建设等。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内容规划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合理安排课程结构，确保内容的逻辑性和连贯性，可采用模块化设计，便于学员理解和掌握。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结构安排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课程内容规划与结构安排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通过讲解领导力理论和相关知识，帮助学员建立对领导力的基本认知。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理论讲授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鼓励学员发表自己的观点和看法，通过讨论和交流，加深对领导力的理解。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互动讨论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让学员模拟真实场景中的角色，通过亲身体验和实践，提升领导力技能。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角色扮演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引入经典案例，让学员分析并提炼领导力实践中的经验和教训。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8541" r="18541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教学方法与手段选择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案例选择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选择与培训目标和内容紧密相关的案例，确保案例的典型性和启发性。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分析方法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引导学员运用所学的领导力理论和方法，对案例进行深入分析，探讨问题本质和解决方案。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实战模拟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设计模拟场景，让学员在模拟环境中运用领导力技能解决问题，达到学以致用的目的。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经验分享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鼓励学员分享自己的领导力实践经验和心得，促进彼此之间的学习和交流。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案例分析与实战模拟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培训师资选拔与培养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选拔标准与流程设定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专业背景与经验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选拔具有相关专业背景和丰富实践经验的候选人，确保他们具备传授领导力知识和技能的资格。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教学能力与沟通技巧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候选人应具备良好的教学能力和沟通技巧，能够有效地传递知识、引导讨论和激发学员思考。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选拔流程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制定明确的选拔流程，包括简历筛选、面试、试讲等环节，确保选拔出优秀的培训师。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实践经验积累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为培训师提供实践机会，如参与企业领导力项目、担任领导角色等，帮助他们积累实践经验。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鼓励培训师持续学习领导力理论、最新研究成果和优秀实践案例，不断更新自己的知识体系。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教学技能提升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组织培训师参加教学技能培训、观摩优秀教学活动、进行教学反思等，提高他们的教学水平。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8167" r="181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25" r="166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培训师能力培养及提升途径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https://d.book118.com/638107122132006042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2024-09-22T04:43:39.913</cp:lastPrinted>
  <dcterms:created xsi:type="dcterms:W3CDTF">2024-09-21T20:43:39Z</dcterms:created>
  <dcterms:modified xsi:type="dcterms:W3CDTF">2024-09-21T20:43:42Z</dcterms:modified>
</cp:coreProperties>
</file>