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D5BFA-0795-4913-BB61-5781D76CF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E313-78E9-4AF5-86BE-0D43E4B6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3E7DB-93DD-4DC5-B8E1-1CFB96A19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FCD61-79B0-4B26-A811-207D221D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71951-0F1B-43DC-A926-00EDE06F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CFC74-B940-450F-9727-E6552EEA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B916C-1C82-4C4A-9C87-6F0F63EE0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80B30-63EE-468C-8198-6BB05491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F855C-5005-4C8A-81A1-64722129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10CD0-63BD-4DB8-9768-825A06BFC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9DF7-485D-4FB7-9FCC-A05DB61C2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0130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旅行社与导游的合作与沟通技巧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旅行社与导游关系概述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建立良好合作关系基础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应对合作中常见问题策略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加强培训提升专业素养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旅行社与导游关系概述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83" r="29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62" r="232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073" r="400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负责旅游产品的设计、推广和销售，提供旅游行程安排、酒店、交通等配套服务。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负责旅游团队的接待和讲解工作，协助游客了解目的地文化、历史和风土人情。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旅行社与导游角色定位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促进旅游目的地推广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导游是旅游目的地的形象代表，通过与旅行社的合作，可以更好地推广旅游目的地。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实现双方互利共赢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旅行社和导游在合作中相互支持、共同发展，实现双方的经济利益和社会价值。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旅行社与导游紧密合作，可以确保旅游行程的顺利进行，提供高质量的旅游服务。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双方合作关系重要性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目前旅行社与导游之间的合作主要以合同制为主，导游作为旅行社的雇员或者合作伙伴，共同开展旅游业务。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导游服务质量参差不齐，部分导游缺乏专业素养和服务意识，影响旅游体验。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旅行社与导游之间的利益分配问题，导游收入不稳定，影响工作积极性和服务质量。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旅游市场竞争激烈，旅行社和导游需要不断提升自身竞争力，以适应市场变化。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当前合作现状及挑战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建立良好合作关系基础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75" b="5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确保旅行团顺利运作，获得合理利润；对导游服务质量进行监督。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旅行社权益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获得合理薪酬和待遇；在合法范围内自主安排工作。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导游权益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提供详细行程计划，确保旅游安全；对导游进行必要培训。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旅行社责任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提供专业讲解服务，维护游客利益；遵守职业道德和行业规范。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导游责任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明确双方权益与责任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明确双方合作期限、工作内容、薪酬待遇、违约责任等。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协议签订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双方自愿、平等、公平原则下签订，确保协议合法有效。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双方严格遵守协议规定，确保合作顺利进行。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签订正规合作协议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旅行社与导游定期召开会议，交流工作进展、解决问题。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双方及时共享旅游信息、政策变化等，以便调整工作策略。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鼓励导游提出意见和建议，旅行社及时响应并改进。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提高沟通效率技巧探讨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在导游或旅行社工作人员讲话时，保持专注，不打断对方，通过点头、微笑等方式表示自己在注意听。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注意观察对方的表情、肢体语言等非言语信息，以更全面地理解对方的情绪和需求。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理解非言语信息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在倾听后，用自己的话复述对方的需求或问题，确保自己正确理解了对方的意图。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倾听技巧：耐心倾听，理解需求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33" b="43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表达技巧：清晰表达，避免误解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使用简洁明了的语言表达自己的观点和需求，避免使用模棱两可或含糊不清的措辞。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有条理地阐述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在表达复杂观点或提供详细信息时，可以采用分点阐述的方式，使表达更有条理，更易于理解。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注意非言语表达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在口头表达的同时，注意自己的表情、肢体语言等非言语信息，确保它们与口头信息一致，避免产生误解。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https://d.book118.com/638110130101006033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2024-09-11T15:09:45.998</cp:lastPrinted>
  <dcterms:created xsi:type="dcterms:W3CDTF">2024-09-11T07:09:46Z</dcterms:created>
  <dcterms:modified xsi:type="dcterms:W3CDTF">2024-09-11T07:09:48Z</dcterms:modified>
</cp:coreProperties>
</file>