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29FF3B-99A3-40CA-A078-A26FEFD69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6AB590-B207-4BD4-A7F0-7AF7B00A6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5A5A93-9697-45D4-A655-DBB551AF3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C211E2-11F8-43CF-B2AB-CAA9FE7B6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CE0D1E-EC55-434E-B3C1-62EA8CD60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76121B-18C9-47F3-9B39-52C9AD8E3A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944330-49E7-4A0D-8D97-213EE7748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5B0707-7E29-4364-A591-08EB81B53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059A90-E129-4364-98A1-2C43904E0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C40B01-F478-4BBF-BFD4-A780CC053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27317-6EB0-4480-AA5C-6ED583018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11104503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沐足店的营销手段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沐足店营销概述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产品和服务策略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价格和促销策略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渠道和分销策略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品牌和宣传策略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客户服务和关系管理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沐足店营销概述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009" b="110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营销是一种通过提供满足客户需求的产品或服务，以实现企业目标的商业活动。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营销是现代商业活动中不可或缺的一部分，它能够帮助企业了解市场需求，提高产品或服务质量，增加销售量，提升品牌形象，增强竞争力。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营销的定义和重要性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营销的重要性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沐足店提供的服务具有很强的体验性，客户在享受服务的过程中会有直观感受，因此营销策略需要注重客户体验。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42" b="3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沐足店的客户群体相对固定，营销策略需要根据目标客户的特点制定，以提高客户满意度和忠诚度。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针对性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沐足店的客流量会受到季节和天气等因素的影响，营销策略需要根据季节变化进行调整。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季节性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沐足店营销的特点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292" r="162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定位策略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推广策略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营销策略的制定和实施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了解客户需求、竞争对手情况、市场趋势等信息，为制定营销策略提供依据。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制定有效的推广策略，包括线上线下宣传、促销活动、口碑营销等，以提高品牌知名度和销售量。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根据目标客户群体的需求和特点，制定符合企业形象和产品特点的定位策略。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建立有效的客户关系管理系统，了解客户需求，提供个性化服务，提高客户满意度和忠诚度。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产品和服务策略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沐足服务能够提供舒适的环境和放松的体验，帮助顾客缓解疲劳和紧张情绪。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舒适放松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健康保健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417" r="17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个性化需求满足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沐足服务中的泡脚、按摩等环节有助于促进血液循环、放松肌肉，具有一定的健康保健功能。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沐足店可以根据顾客需求提供个性化的服务，如调整水温、选择按摩方式等，满足不同顾客的需求。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沐足服务的特点和优势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通过提供特色服务，如添加中草药、精油等，增加服务的附加值和独特性，吸引顾客。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8667" r="28667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特色服务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不断探索新的服务模式和项目，如推出沐足套餐、提供定制化服务等，满足顾客的多样化需求。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服务创新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通过打造独特的品牌形象，如装修风格、员工制服等，提高沐足店在市场中的辨识度。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产品差异化和服务创新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956" b="289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29" b="72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111" b="11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提升服务质量和客户体验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员工培训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加强员工培训，提高服务技能和服务态度，确保顾客获得优质的服务体验。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环境卫生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保持店内环境卫生整洁，提供干净舒适的服务环境，增加顾客的信任感。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客户沟通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加强与客户的沟通交流，了解顾客需求和反馈，及时改进服务中的不足之处。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价格和促销策略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市场导向定价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根据市场需求和竞争情况制定价格，以提高竞争力。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根据成本和预期利润制定价格，以确保盈利。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价值导向定价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根据顾客对产品价值的认知和期望制定价格，以提高顾客满意度。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定价策略的制定和实施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通过提供折扣吸引顾客消费，如满减、打折等。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折扣促销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958" r="1495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通过赠送小礼品或附加服务吸引顾客，如买一送一、免费赠送等。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赠品促销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通过组织各类活动或节日庆典等形式吸引顾客，如品酒会、主题派对等。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活动促销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促销活动的策划和执行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https://d.book118.com/638111045033006042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2024-09-21T08:21:10.678</cp:lastPrinted>
  <dcterms:created xsi:type="dcterms:W3CDTF">2024-09-21T00:21:10Z</dcterms:created>
  <dcterms:modified xsi:type="dcterms:W3CDTF">2024-09-21T00:21:12Z</dcterms:modified>
</cp:coreProperties>
</file>