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0F56B-819C-4DBA-9BAE-87EDE2736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6DCBF-548B-4E80-BD54-F5D760F31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2FB8A-89C4-45C8-BA53-19D6C7D84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7AE30-5A22-489B-99B7-F096CA360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AE04C0-3D44-49AC-A84B-BF64A6272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13C21C-5562-4F0A-9138-6E15194B2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B7FAE2-0B66-4254-9F7F-363F4C83F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FAC48-AA85-4674-8036-56C3B1F81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13F0F-D0EB-44AF-BBED-56A33D094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FDFD1-558C-4162-9D0D-83310C9B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B9C3D-068D-4BD0-84A4-E3A4A6CE9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111170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科学预防癌症知识讲座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科学预防癌症的方法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癌症的症状与早期发现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癌症的治疗与康复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癌症预防的公众教育与宣传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12" r="254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癌症是一种由细胞异常增生形成的疾病，这种异常增生可以扩散到身体其他部位。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癌症通常具有无限制生长、浸润和转移的特性，对身体健康造成严重威胁。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57" b="72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癌症有多种类型，包括鳞状细胞癌、腺癌、黑色素瘤等，每种类型可能有不同的病因和症状。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癌症的形成通常与多种因素有关，包括遗传因素、环境因素、生活方式等。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癌症的分类与成因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通过健康的生活方式、避免暴露于致癌物质、定期体检等方式可以有效预防癌症的发生。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早期发现和治疗癌症可以显著提高治愈率和生活质量，因此加强癌症筛查和早期诊断非常重要。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科学预防癌症的方法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612" r="1961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保持食物的多样性，摄入足够的蔬菜、水果、全谷类和蛋白质，减少高热量、高脂肪和高糖食物的摄入。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保持健康的体重范围，避免肥胖，通过合理的饮食和运动来控制体重。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戒烟和限制酒精摄入量是预防癌症的重要措施，烟草和酒精都是致癌物质。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保持规律的作息时间，充足的睡眠有助于身体修复和免疫力提升。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健康饮食与生活习惯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定期进行全面的体检，包括常规检查、血液检查和影像学检查等，有助于早期发现癌症。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癌症筛查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针对某些高发癌症进行筛查，如乳腺癌、宫颈癌、结直肠癌等，通过筛查可以及早发现并治疗癌症。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定期进行体检与筛查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42" r="2604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避免长时间暴露于有害物质的环境中，如放射线、化学物质等，尽量减少暴露时间和强度。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避免暴露于有害环境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保持个人卫生习惯，如勤洗手、保持室内清洁等，有助于减少病毒和细菌的传播。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避免接触致癌物质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疫苗接种与预防性治疗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接种预防性疫苗，如HPV疫苗、流感疫苗等，可以降低感染相关癌症的风险。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预防性治疗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针对某些癌症的高危人群，采取预防性治疗措施，如预防性手术、药物治疗等，以降低癌症发生的风险。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癌症的症状与早期发现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https://d.book118.com/638111117003006031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2024-09-07T15:39:19.030</cp:lastPrinted>
  <dcterms:created xsi:type="dcterms:W3CDTF">2024-09-07T07:39:19Z</dcterms:created>
  <dcterms:modified xsi:type="dcterms:W3CDTF">2024-09-07T07:39:21Z</dcterms:modified>
</cp:coreProperties>
</file>