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F012B-1469-4385-9D42-8D0083CAF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0F4EC-98CC-404B-9B00-8829F336F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D8115-8E0F-408C-B3E3-6F22FA4D0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7AE73-5D7C-4E01-B96E-4F1F68659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8D6A0C-AF93-4098-AB00-C3F49A619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11691E-DCEB-4216-9B30-A3BB25D34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01F4C6-BF6F-42CC-8D8E-6C6BC3CD8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C054B-3191-4BAD-8E6A-D36550451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1B3B6-238F-4C5C-8166-D3D8F2CE5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D6037-AF4E-4282-B99B-1F3A4E6EE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983A0-B240-4F78-A544-C984AB631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12021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数据的统计分布与均值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数据统计分布概述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均值概念及性质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离散型数据统计分布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连续型数据统计分布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均值在统计推断中应用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数据统计分布概述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56" r="299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496" r="234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数据统计分布是指数据在统计中的分布状态，即数据在各个范围内出现的频率或概率。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根据数据的性质和特点，数据统计分布可以分为离散型分布和连续型分布。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数据统计分布是统计学的基础，对于理解和分析数据具有重要意义。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数据统计分布广泛应用于各个领域，如经济、金融、医学、社会科学等。通过对数据的统计分布进行分析，可以揭示数据的内在规律和特征，为决策提供依据。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44" r="24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离散型分布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包括二项分布、泊松分布等，这些分布描述了在一定条件下某事件发生的次数或概率。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连续型分布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包括正态分布、指数分布、t分布等，这些分布描述了连续型随机变量的概率分布情况。其中，正态分布是最为常见和重要的一种连续型分布，它在自然界和社会现象中广泛存在。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常见统计分布类型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均值概念及性质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60" r="1626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均值是一组数据的总和除以数据的个数得到的结果，它表示这组数据的“平均水平”或“中心位置”。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均值（Mean）定义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对于一组数据$x_1, x_2, ..., x_n$，其均值$bar{x}$的计算公式为$bar{x} = frac{1}{n} sum_{i=1}^{n} x_i$，其中$n$为数据个数。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均值计算方法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均值定义与计算方法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463" b="114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均值性质探讨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均值对数据的敏感性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均值对极端值较为敏感，因为极端值会拉高或拉低整体均值。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均值的稳定性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当数据集中增加或减少个别数据时，均值会发生变化，但变化幅度相对较小，具有一定的稳定性。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均值的代数性质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均值具有线性性，即对于任意常数$a$和$b$，有$E(aX+b)=aE(X)+b$，其中$E(X)$表示$X$的均值。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均值与方差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均值和方差是描述数据分布特征的两个重要参数。均值描述数据的中心位置，而方差描述数据的离散程度。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均值与中位数、众数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均值、中位数和众数都是描述数据集中趋势的统计量。在正态分布中，三者相等；在非正态分布中，它们可能不相等，但通常具有一定的相关性。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均值与偏度、峰度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偏度和峰度是描述数据分布形态的统计量。偏度描述数据分布的不对称性，而峰度描述数据分布的尖峭程度。均值与偏度、峰度之间存在一定的关系，但并非简单的线性关系。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均值与其他参数关系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离散型数据统计分布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55" r="1645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期望与方差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伯努利分布的期望E(X)=p，方差D(X)=p*(1-p)。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伯努利分布是描述二项随机变量（只有两种可能结果的单次试验）的分布，是二项分布的特殊情况。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概率质量函数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设随机变量X只可能取0和1两个值，记P(X=1)=p，则P(X=0)=1-p，0&lt;p&lt;1。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伯努利分布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概率质量函数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期望与方差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二项式分布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二项分布是n个独立的伯努利试验中成功的次数的离散概率分布，其中每次试验的成功概率为p。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设随机变量X表示n次独立重复试验中事件A发生的次数，则P(X=k)=C(n,k)*p^k*(1-p)^(n-k)，k=0,1,2,...,n。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二项分布的期望E(X)=np，方差D(X)=np*(1-p)。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https://d.book118.com/638112021030006035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2024-09-13T22:04:44.445</cp:lastPrinted>
  <dcterms:created xsi:type="dcterms:W3CDTF">2024-09-13T14:04:44Z</dcterms:created>
  <dcterms:modified xsi:type="dcterms:W3CDTF">2024-09-13T14:04:46Z</dcterms:modified>
</cp:coreProperties>
</file>