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965C4-1332-49DC-9048-778F121C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D3A13-D59C-4E7B-90A7-A1B7EAD4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BC423-CC72-4056-896D-E7E362CA9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44ABF-27C2-440C-AC4D-F33CB134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E0932-FA62-4CE8-A2C9-61AB97F72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9AF56-5A7A-4425-837D-52AA684D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65971F-DAC8-4F4E-9899-978EA5E3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ECF59-2E7B-4687-A7DB-023015001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E0044-B6F1-4989-BAF3-4C4F3E456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E177F-DD42-4D49-BB40-466942BC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D1F7-ABB2-43A9-AC4A-AB8407E0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2030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南方cass软件介绍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南方cass软件应用案例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南方cass软件未来发展展望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南方cass软件是一款基于AutoCAD平台的地理信息系统软件，广泛应用于地籍测量、地形测量、土地规划等领域。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该软件由南方测绘仪器有限公司开发，具有自主知识产权，是国内较为成熟和普及的GIS软件之一。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南方cass软件具备强大的数据采集和编辑功能，支持多种数据格式导入导出，方便用户进行数据处理。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软件提供了丰富的地形分析工具，如坡度分析、坡向分析、高程分析等，帮助用户进行地形分析和规划。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地图制作与输出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南方cass软件支持地图制作和输出，用户可以根据需要定制地图样式和符号，生成符合要求的地图成果。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软件支持地籍数据库和地图数据库管理，方便用户进行数据查询、编辑和更新。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土地规划与管理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南方cass软件适用于土地规划、地籍管理、土地调查等领域，为政府和企业提供技术支持。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测量与工程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在测量和工程领域，该软件可以用于地形测量、地籍测量、工程测量等方面，提高工作效率和精度。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南方cass软件还适用于地理信息科学、土地资源管理等专业领域，为科研和教育提供有力支持。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界面友好，易学易用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南方cass软件采用直观、简洁的界面设计，使得用户能够快速上手，减少学习成本。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软件提供了丰富的帮助文档和在线支持，方便用户解决使用中遇到的问题。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南方cass软件的操作方式符合大多数用户的习惯，使得用户能够轻松完成各种任务。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数据处理能力强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南方cass软件支持多种数据格式，包括矢量数据、栅格数据等，方便用户进行数据处理和分析。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软件提供了强大的数据转换和处理功能，能够满足用户对于数据处理的各种需求。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南方cass软件支持批量处理，能够大大提高数据处理效率。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南方cass软件内置了丰富的图库，包括各种符号、标注、线型等，方便用户进行地图制作和编辑。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软件支持自定义图库，使得用户可以根据自己的需要创建和添加各种符号和标注。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南方cass软件的图库管理功能强大，方便用户进行图库的维护和管理。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丰富的图库支持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强大的图形编辑功能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南方cass软件支持多种图形编辑功能，包括绘制、修改、缩放、旋转等，方便用户进行地图制作和编辑。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软件支持批量编辑，能够大大提高图形编辑效率。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南方cass软件的图形编辑功能强大，能够满足用户对于图形编辑的各种需求。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南方cass软件操作流程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南方cass软件支持多种数据格式导入，如Excel、CSV、TXT等，方便用户快速导入所需数据。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软件提供数据筛选、排序、筛选等功能，方便用户对导入的数据进行整理，提高数据处理效率。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导入数据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https://d.book118.com/638112030101006032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2024-09-10T04:50:11.235</cp:lastPrinted>
  <dcterms:created xsi:type="dcterms:W3CDTF">2024-09-09T20:50:11Z</dcterms:created>
  <dcterms:modified xsi:type="dcterms:W3CDTF">2024-09-09T20:50:13Z</dcterms:modified>
</cp:coreProperties>
</file>