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CE9387-1164-42FD-B47A-44E30CE9BD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DDC96-BE70-4403-9A95-AA8C3B2290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13CAD-50B5-47A2-B39F-52379B3785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D8196D-3FE4-4AC1-8ABE-A3277828CB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B69B17-A0CF-4B92-9E29-EA6AA6D238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E5289A-6D6E-41B0-823A-2B1E0134FC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BA260-AE8B-4897-9108-73C8B5E02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C975CF-AF35-4E21-B6BB-AF3EE847AB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F65098-518B-4ED9-94F2-6F30311CA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D4D66-B74D-4ACE-BD13-FC5FC81D07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B4EB49-D7E9-450F-AE9C-704C234854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2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12127005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婚姻的定义：传统与现代的碰撞与融合\n## 1.婚姻的历史演变：从传统到现代的变迁\n### 1.1古代婚姻制度：封建礼教下的联姻\n### 1.2近现代婚姻变革：从封建到现代的转型\n### 1.3当代婚姻观念：多元化的婚姻形态\n## 2.婚姻的法律定义：权利与义务的平衡\n### 2.1婚姻法的演变：从习惯法到现代法典\n### 2.2婚姻的法律属性：民事法律关系与身份关系\n### 2.3婚姻的权利与义务：夫妻间的财产权与扶养权\n## 3.婚姻的社会定义：文化、宗教与习俗的影响\n### 3.1文化背景下的婚姻：各民族婚姻习俗的比较\n### 3.2宗教对婚姻的影响：信仰与教义的约束\n### 3.3社会习俗与婚姻：婚礼、丧葬与家族观念\n## 4.婚姻的心理学定义：爱情、亲情与友情的交织\n### 4.1爱情的心理学解析：浪漫与激情的碰撞\n### 4.2亲情的心理学内涵：家庭责任与义务的承担\n### 4.3友情的心理学因素：伴侣间的理解与支持\n## 5.未来婚姻的发展趋势：挑战与机遇并存\n### 5.1现代婚姻面临的挑战：离婚率上升与家庭观念变迁\n### 5.2未来婚姻的发展机遇：科技进步与观念的更新\n### 5.3婚姻的未来展望：多元化与个性化的共融\n&quot;,&quot;templateId&quot;:&quot;kdjzibeon3repy5ay4ip9akz5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601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 sz="4600"/>
              <a:t>婚姻的定义：传统与现代的碰撞与融合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400"/>
              <a:t>婚姻的历史演变：从传统到现代的变迁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7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7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封建礼教对婚姻的控制</a:t>
                </a:r>
                <a:endParaRPr/>
              </a:p>
            </p:txBody>
          </p:sp>
          <p:sp>
            <p:nvSpPr>
              <p:cNvPr id="17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父母之命，媒妁之言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：婚姻的决定权在父母和媒人手中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门当户对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：婚姻双方家庭地位的对等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重男轻女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：女性地位较低，婚姻目的多为传宗接代</a:t>
                </a:r>
                <a:endParaRPr/>
              </a:p>
            </p:txBody>
          </p:sp>
          <p:sp>
            <p:nvSpPr>
              <p:cNvPr id="17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古代婚姻制度的弊端</a:t>
                </a:r>
                <a:endParaRPr/>
              </a:p>
            </p:txBody>
          </p:sp>
          <p:sp>
            <p:nvSpPr>
              <p:cNvPr id="17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婚姻自由受限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：个人意愿无法得到充分体现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包办婚姻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：婚姻双方缺乏感情基础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家庭矛盾重重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：封建礼教导致家庭关系紧张</a:t>
                </a:r>
                <a:endParaRPr/>
              </a:p>
            </p:txBody>
          </p:sp>
          <p:sp>
            <p:nvSpPr>
              <p:cNvPr id="18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8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8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古代婚姻制度：封建礼教下的联姻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近现代婚姻变革：从封建到现代的转型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近现代婚姻制度的变革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婚姻自主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：个人意愿在婚姻选择中的作用逐渐增强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一夫一妻制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：取代封建时期的多妻制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平等观念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：男女在婚姻中的地位逐渐平等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9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近现代婚姻变革的影响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家庭关系改善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：婚姻双方感情基础较好，家庭关系较为和谐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社会进步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：婚姻制度的变革反映了社会的进步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观念更新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：人们对婚姻的认识逐渐更新</a:t>
                </a:r>
                <a:endParaRPr/>
              </a:p>
            </p:txBody>
          </p:sp>
          <p:pic>
            <p:nvPicPr>
              <p:cNvPr id="1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当代婚姻观念的变化</a:t>
                </a:r>
                <a:endParaRPr/>
              </a:p>
            </p:txBody>
          </p:sp>
          <p:sp>
            <p:nvSpPr>
              <p:cNvPr id="2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婚姻观念多元化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：除了传统婚姻，还出现了同居、试婚等新型婚姻形态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婚姻质量重视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：人们更加关注婚姻生活的质量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个人追求与价值实现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：婚姻中的个人追求和价值实现得到尊重</a:t>
                </a:r>
                <a:endParaRPr/>
              </a:p>
            </p:txBody>
          </p:sp>
          <p:sp>
            <p:nvSpPr>
              <p:cNvPr id="2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当代婚姻形态的多样性</a:t>
                </a:r>
                <a:endParaRPr/>
              </a:p>
            </p:txBody>
          </p:sp>
          <p:sp>
            <p:nvSpPr>
              <p:cNvPr id="2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传统婚姻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：以家庭为中心，注重传宗接代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同居婚姻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：不办理结婚手续，共同生活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试婚婚姻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：在正式结婚前进行一段时间的试婚生活</a:t>
                </a:r>
                <a:endParaRPr/>
              </a:p>
            </p:txBody>
          </p:sp>
          <p:sp>
            <p:nvSpPr>
              <p:cNvPr id="2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当代婚姻观念：多元化的婚姻形态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17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4600"/>
              <a:t>婚姻的法律定义：权利与义务的平衡</a:t>
            </a:r>
            <a:endParaRPr/>
          </a:p>
        </p:txBody>
      </p:sp>
      <p:sp>
        <p:nvSpPr>
          <p:cNvPr id="218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婚姻法的演变：从习惯法到现代法典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2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2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2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婚姻法的起源与发展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习惯法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：古代婚姻制度以习惯法为基础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现代法典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：近现代婚姻制度以现代法典为依据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法律规定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：婚姻法对婚姻关系进行明确规定</a:t>
                </a:r>
                <a:endParaRPr/>
              </a:p>
            </p:txBody>
          </p:sp>
          <p:pic>
            <p:nvPicPr>
              <p:cNvPr id="22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婚姻法的影响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婚姻关系明确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：法律规定使婚姻关系更加明确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权利与义务明确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：法律规定明确了婚姻双方的权利与义务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纠纷解决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：法律规定为婚姻纠纷提供了解决途径</a:t>
                </a:r>
                <a:endParaRPr/>
              </a:p>
            </p:txBody>
          </p:sp>
          <p:pic>
            <p:nvPicPr>
              <p:cNvPr id="23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婚姻的法律属性：民事法律关系与身份关系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3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婚姻的民事法律关系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财产关系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：婚姻双方的共同财产和各自财产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扶养关系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：婚姻双方相互扶养的义务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继承关系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：婚姻双方的遗产继承问题</a:t>
                </a:r>
                <a:endParaRPr/>
              </a:p>
            </p:txBody>
          </p:sp>
          <p:pic>
            <p:nvPicPr>
              <p:cNvPr id="23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婚姻的身份关系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夫妻关系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：婚姻双方在法律上的身份关系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父母子女关系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：婚姻双方所生子女的法律关系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亲属关系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：婚姻双方与其他亲属的法律关系</a:t>
                </a:r>
                <a:endParaRPr/>
              </a:p>
            </p:txBody>
          </p:sp>
          <p:pic>
            <p:nvPicPr>
              <p:cNvPr id="24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5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6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47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48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49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夫妻间的财产权</a:t>
                </a:r>
                <a:endParaRPr/>
              </a:p>
            </p:txBody>
          </p:sp>
          <p:sp>
            <p:nvSpPr>
              <p:cNvPr id="250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共同财产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：夫妻共同拥有的财产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个人财产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：夫妻各自拥有的财产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财产权益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：夫妻在财产方面的权益</a:t>
                </a:r>
                <a:endParaRPr/>
              </a:p>
            </p:txBody>
          </p:sp>
          <p:sp>
            <p:nvSpPr>
              <p:cNvPr id="251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2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3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4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55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5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夫妻间的扶养权</a:t>
                </a:r>
                <a:endParaRPr/>
              </a:p>
            </p:txBody>
          </p:sp>
          <p:sp>
            <p:nvSpPr>
              <p:cNvPr id="257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扶养义务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：夫妻之间相互扶养的义务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扶养权利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：夫妻之间相互扶养的权利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扶养纠纷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：夫妻扶养问题引发的纠纷</a:t>
                </a:r>
                <a:endParaRPr/>
              </a:p>
            </p:txBody>
          </p:sp>
          <p:sp>
            <p:nvSpPr>
              <p:cNvPr id="258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婚姻的权利与义务：夫妻间的财产权与扶养权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215502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3900"/>
              <a:t>婚姻的社会定义：文化、宗教与习俗的影响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汉族婚姻习俗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彩礼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：男方给予女方的财物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婚礼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：举行婚礼，庆祝婚姻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家庭观念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：重视家庭，传宗接代</a:t>
                </a:r>
                <a:endParaRPr/>
              </a:p>
            </p:txBody>
          </p:sp>
          <p:sp>
            <p:nvSpPr>
              <p:cNvPr id="1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少数民族婚姻习俗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婚俗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：各少数民族独特的婚姻习俗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宗教信仰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：宗教信仰对婚姻的影响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家族观念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：尊重家族，维护家族荣誉</a:t>
                </a:r>
                <a:endParaRPr/>
              </a:p>
            </p:txBody>
          </p:sp>
          <p:sp>
            <p:nvSpPr>
              <p:cNvPr id="2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2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2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文化差异对婚姻的影响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2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文化融合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：各民族婚姻习俗的相互融合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文化冲突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：文化差异导致的婚姻冲突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文化包容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：尊重不同民族的婚姻习俗</a:t>
                </a:r>
                <a:endParaRPr/>
              </a:p>
            </p:txBody>
          </p:sp>
          <p:sp>
            <p:nvSpPr>
              <p:cNvPr id="2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文化背景下的婚姻：各民族婚姻习俗的比较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https://d.book118.com/638112127005006040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gray">
      <a:dk1>
        <a:srgbClr val="000000"/>
      </a:dk1>
      <a:lt1>
        <a:srgbClr val="FFFFFF"/>
      </a:lt1>
      <a:dk2>
        <a:srgbClr val="1A1D20"/>
      </a:dk2>
      <a:lt2>
        <a:srgbClr val="EFF1F2"/>
      </a:lt2>
      <a:accent1>
        <a:srgbClr val="5D6897"/>
      </a:accent1>
      <a:accent2>
        <a:srgbClr val="AFBFD5"/>
      </a:accent2>
      <a:accent3>
        <a:srgbClr val="7384B0"/>
      </a:accent3>
      <a:accent4>
        <a:srgbClr val="424E82"/>
      </a:accent4>
      <a:accent5>
        <a:srgbClr val="C0C9D8"/>
      </a:accent5>
      <a:accent6>
        <a:srgbClr val="7D889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婚姻的定义：传统与现代的碰撞与融合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2024-09-18T03:07:47.701</cp:lastPrinted>
  <dcterms:created xsi:type="dcterms:W3CDTF">2024-09-17T19:07:47Z</dcterms:created>
  <dcterms:modified xsi:type="dcterms:W3CDTF">2024-09-17T19:07:49Z</dcterms:modified>
</cp:coreProperties>
</file>