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2692CA4-55F7-43E3-B175-A6FFF42A63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1CC8-D20B-4A59-A29F-7206F4E0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DD37E-D9C9-446D-9BDC-14CC6A48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CF4A9-6662-42A3-BD29-F302C7E3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A2033-71D3-429B-96FF-D1BDBB30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6E33B-24DC-4E2B-80EE-1AF7B6B2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7B12D-87BF-4CC6-A335-DA115CBF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E6925-C4C5-4EBA-8D09-410F7B3D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4A7FF-AC9D-4B56-944F-D1F86E0D2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B622D-A828-4809-A31F-9FEA905B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9FAE2-D5F9-4B23-8570-29FAB5B5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B31C8-6891-49B6-BFC9-F7A8A24F2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5665BE3-B2B1-4DA8-BD30-24F1A10C2B4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4D64BA-46C4-4D2B-BC79-001494AB2FF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400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绿色建筑促进城市发展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绿色建筑对城市发展的影响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绿色建筑的设计原则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绿色建筑的未来发展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绿色建筑的重要性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什么是绿色建筑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绿色建筑是指在设计、建造和运营过程中，尽可能减少负面影响，提高建筑的环保性能。通过采用可再生能源、节水设备等技术，实现能源高效利用，减少对环境的污染。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减少能源浪费，降低使用成本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降低能耗和运营成本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提供舒适健康的居住和工作环境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改善室内环境质量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吸引更多用户和投资者，延长建筑寿命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提升建筑价值和可持续性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2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2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2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26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2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3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绿色建筑的标准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美国绿色建筑协会评估系统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LEED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英国建筑研究与评估方法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BREEAM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中国绿色建筑评价体系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绿建三星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北美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Bullitt Center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，美国西雅图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Dockside Green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，加拿大维多利亚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Kingdom Centre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，沙特阿拉伯利雅德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Taipei 101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，台湾台北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大洋洲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Pixel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，澳大利亚墨尔本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CH2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，澳大利亚墨尔本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绿色建筑的示范项目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欧洲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The Edge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，荷兰阿姆斯特丹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One Central Park</a:t>
            </a: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，澳大利亚悉尼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5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5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6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绿色建筑对城市发展的影响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环境可持续性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通过使用可再生能源和高效设备来减少能源消耗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创造绿色空间促进植被生长，改善城市空气质量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提高空气质量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采用环保材料和技术减少建筑对环境的污染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9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社会效益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提供清洁的室内环境，减少有害物质对居民健康的影响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创造舒适的室内氛围，提升居民生活品质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舒适体验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设计绿色社区空间促进居民之间的互动和交流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减少维护费用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延长建筑寿命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提高资产价值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提高投资回报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吸引更多租户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提高房产市场竞争力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降低空置率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创造就业机会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推动绿色技术研发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促进绿色产业发展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培养绿色建筑人才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经济效益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节约能源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使用可再生能源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引入节能设备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优化建筑设计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城市形象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成为城市的地标建筑，树立环保形象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创新标志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吸引人才和企业入驻，促进城市发展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人才聚集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吸引国内外资金投入绿色建筑领域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吸引投资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3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27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绿色建筑的设计原则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高效能源利用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绿色建筑设计中，高效能源利用是一个重要原则。通过采用太阳能、地源热泵等可再生能源技术，可以降低建筑的能耗，减少对传统能源的依赖，从而提高建筑的能源利用效率。这些技术不仅可以降低运行成本，还有利于减少碳排放，符合可持续发展的理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2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4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水资源管理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收集雨水用于灌溉和冲水等非饮用水用途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雨水收集系统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利用生态处理技术净化废水，达到循环利用的目的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废水处理系统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5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5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绿色建筑设计中，循环利用是一项重要策略。采用可再生材料、实施垃圾分类处理等举措，可以减少资源消耗，降低建筑的环境影响。通过循环利用，可以延长建筑的使用寿命，减少废弃物的产生，为城市可持续发展提供支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循环利用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生态景观设计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增加绿色植被覆盖，改善空气质量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打造生态平衡的建筑环境，保护生物多样性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生态友好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创造宜人的建筑环境，提升居住舒适度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景观规划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7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7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7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80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8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降低运营成本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提升建筑价值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社会效益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改善居住环境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促进健康生活方式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支持城市可持续发展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减少资源浪费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绿色建筑设计原则对城市发展的影响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减少能源消耗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降低碳排放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绿色建筑的未来发展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们对可持续性发展的重视，绿色建筑将在未来得到更广泛的应用。未来的绿色建筑将更加智能化，通过智能系统实现能源管理和环境监测，进一步提高建筑的效能。同时，绿色建筑设计将更加人性化，关注建筑与居民之间的互动，打造更宜居的城市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0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0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0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0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1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1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1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1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绿色建筑的实践案例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https://d.book118.com/638114007010006050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绿色建筑促进城市发展</vt:lpstr>
      <vt:lpstr>目录</vt:lpstr>
      <vt:lpstr>第一章 绿色建筑的重要性</vt:lpstr>
      <vt:lpstr> </vt:lpstr>
      <vt:lpstr>绿色建筑的益处</vt:lpstr>
      <vt:lpstr>绿色建筑的标准</vt:lpstr>
      <vt:lpstr>绿色建筑的示范项目</vt:lpstr>
      <vt:lpstr>第2章 绿色建筑对城市发展的影响</vt:lpstr>
      <vt:lpstr>环境可持续性</vt:lpstr>
      <vt:lpstr>社会效益</vt:lpstr>
      <vt:lpstr>经济效益</vt:lpstr>
      <vt:lpstr>城市形象</vt:lpstr>
      <vt:lpstr>第3章 绿色建筑的设计原则</vt:lpstr>
      <vt:lpstr> </vt:lpstr>
      <vt:lpstr>水资源管理</vt:lpstr>
      <vt:lpstr>循环利用</vt:lpstr>
      <vt:lpstr>生态景观设计</vt:lpstr>
      <vt:lpstr>绿色建筑设计原则对城市发展的影响</vt:lpstr>
      <vt:lpstr> </vt:lpstr>
      <vt:lpstr>第四章 绿色建筑的实践案例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2024-09-29T14:28:21.347</cp:lastPrinted>
  <dcterms:created xsi:type="dcterms:W3CDTF">2024-09-29T06:28:21Z</dcterms:created>
  <dcterms:modified xsi:type="dcterms:W3CDTF">2024-09-29T06:28:23Z</dcterms:modified>
</cp:coreProperties>
</file>