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18D2EE-9862-4F9D-9EC6-D36F9A76A1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C7A863-C2BE-4662-B5BB-2AD6F8A0AF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C42B22-4D96-40D1-9FED-2DDBAD142A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6EF66CE-3839-46F9-B44B-BD55AAF481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64C0A1-3413-4864-B00A-ECA02858CE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389C86-40C8-4760-9888-1CCCFFC893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A0179F-63DA-4BB0-B8A1-5796BA616C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C27E59-6ED6-41A9-9A6D-3E7C8C8AAA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BE722F-9B6D-40BF-AB79-B9D808E4B1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6D6520-72EC-42F1-893C-A30C204454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2366A4-0E24-44DE-ADAB-DF947941A3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811501403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体育咨询行业的技术评估与绩效管理</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体育咨询行业技术评估的必要性
 体育咨询行业技术评估的方法
 体育咨询行业技术评估的指标体系
 体育咨询行业技术评估的案例分析
 体育咨询行业绩效管理的必要性
 体育咨询行业绩效管理的方法
 体育咨询行业绩效管理的指标体系
 体育咨询行业绩效管理的案例分析</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体育咨询行业技术评估的必要性</a:t>
            </a:r>
          </a:p>
        </p:txBody>
      </p:sp>
      <p:sp>
        <p:nvSpPr>
          <p:cNvPr id="3" name="Subtitle 2"/>
          <p:cNvSpPr>
            <a:spLocks noGrp="1"/>
          </p:cNvSpPr>
          <p:nvPr>
            <p:ph type="subTitle" idx="1"/>
          </p:nvPr>
        </p:nvSpPr>
        <p:spPr/>
        <p:txBody>
          <a:bodyPr/>
          <a:lstStyle/>
          <a:p>
            <a:r>
              <a:t>体育咨询行业的技术评估与绩效管理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体育咨询行业技术评估的必要性</a:t>
            </a:r>
          </a:p>
        </p:txBody>
      </p:sp>
      <p:sp>
        <p:nvSpPr>
          <p:cNvPr id="3" name="Text Placeholder 2"/>
          <p:cNvSpPr>
            <a:spLocks noGrp="1"/>
          </p:cNvSpPr>
          <p:nvPr>
            <p:ph type="body" idx="1"/>
          </p:nvPr>
        </p:nvSpPr>
        <p:spPr/>
        <p:txBody>
          <a:bodyPr/>
          <a:lstStyle/>
          <a:p>
            <a:r>
              <a:t>体育咨询行业技术评估的必要性：</a:t>
            </a:r>
          </a:p>
        </p:txBody>
      </p:sp>
      <p:sp>
        <p:nvSpPr>
          <p:cNvPr id="4" name="Content Placeholder 3"/>
          <p:cNvSpPr>
            <a:spLocks noGrp="1"/>
          </p:cNvSpPr>
          <p:nvPr>
            <p:ph sz="half" idx="2"/>
          </p:nvPr>
        </p:nvSpPr>
        <p:spPr/>
        <p:txBody>
          <a:bodyPr/>
          <a:lstStyle/>
          <a:p>
            <a:r>
              <a:t>1. 促进行业发展：技术评估有助于了解行业 最新技术趋势和发展方向,为企业制定更加合理的战略,促进行业整体发展。</a:t>
            </a:r>
          </a:p>
          <a:p>
            <a:r>
              <a:t>2. 提高企业竞争力：技术评估可以帮助企业识别技术优势和劣势,采取针对性措施提升技术水平,从而提高企业竞争力。</a:t>
            </a:r>
          </a:p>
          <a:p>
            <a:r>
              <a:t>3. 优化资源配置：技术评估能够帮助企业合理分配技术资源,避免资源浪费,提高资源利用率。</a:t>
            </a:r>
          </a:p>
        </p:txBody>
      </p:sp>
      <p:sp>
        <p:nvSpPr>
          <p:cNvPr id="5" name="Text Placeholder 4"/>
          <p:cNvSpPr>
            <a:spLocks noGrp="1"/>
          </p:cNvSpPr>
          <p:nvPr>
            <p:ph type="body" idx="3"/>
          </p:nvPr>
        </p:nvSpPr>
        <p:spPr/>
        <p:txBody>
          <a:bodyPr/>
          <a:lstStyle/>
          <a:p>
            <a:r>
              <a:t>体育咨询行业技术评估的必要性：</a:t>
            </a:r>
          </a:p>
        </p:txBody>
      </p:sp>
      <p:sp>
        <p:nvSpPr>
          <p:cNvPr id="6" name="Content Placeholder 5"/>
          <p:cNvSpPr>
            <a:spLocks noGrp="1"/>
          </p:cNvSpPr>
          <p:nvPr>
            <p:ph sz="half" idx="4"/>
          </p:nvPr>
        </p:nvSpPr>
        <p:spPr/>
        <p:txBody>
          <a:bodyPr/>
          <a:lstStyle/>
          <a:p>
            <a:r>
              <a:t>1. 降低技术风险：技术评估可以帮助企业识别和评估技术风险,并采取措施降低风险,保障企业技术项目的顺利实施。</a:t>
            </a:r>
          </a:p>
          <a:p>
            <a:r>
              <a:t>2. 增强技术安全性：技术评估能够帮助企业发现技术安全漏洞,并采取措施修复漏洞,提高技术安全性,保障企业数据和信息安全。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体育咨询行业技术评估的方法</a:t>
            </a:r>
          </a:p>
        </p:txBody>
      </p:sp>
      <p:sp>
        <p:nvSpPr>
          <p:cNvPr id="3" name="Subtitle 2"/>
          <p:cNvSpPr>
            <a:spLocks noGrp="1"/>
          </p:cNvSpPr>
          <p:nvPr>
            <p:ph type="subTitle" idx="1"/>
          </p:nvPr>
        </p:nvSpPr>
        <p:spPr/>
        <p:txBody>
          <a:bodyPr/>
          <a:lstStyle/>
          <a:p>
            <a:r>
              <a:t>体育咨询行业的技术评估与绩效管理</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体育咨询行业技术评估的方法</a:t>
            </a:r>
          </a:p>
        </p:txBody>
      </p:sp>
      <p:sp>
        <p:nvSpPr>
          <p:cNvPr id="3" name="Text Placeholder 2"/>
          <p:cNvSpPr>
            <a:spLocks noGrp="1"/>
          </p:cNvSpPr>
          <p:nvPr>
            <p:ph type="body" idx="1"/>
          </p:nvPr>
        </p:nvSpPr>
        <p:spPr/>
        <p:txBody>
          <a:bodyPr/>
          <a:lstStyle/>
          <a:p>
            <a:r>
              <a:t>数据分析技术</a:t>
            </a:r>
          </a:p>
        </p:txBody>
      </p:sp>
      <p:sp>
        <p:nvSpPr>
          <p:cNvPr id="4" name="Content Placeholder 3"/>
          <p:cNvSpPr>
            <a:spLocks noGrp="1"/>
          </p:cNvSpPr>
          <p:nvPr>
            <p:ph sz="half" idx="2"/>
          </p:nvPr>
        </p:nvSpPr>
        <p:spPr/>
        <p:txBody>
          <a:bodyPr/>
          <a:lstStyle/>
          <a:p>
            <a:r>
              <a:t>1. 大数据分析：体育咨询行业可以使用大数据分析技术来收集、整理和分析大量数据，包括运动员的表现数据、比赛数据、训练数据、球迷数据等，以此发现规律和趋势，并为决策提供依据。</a:t>
            </a:r>
          </a:p>
          <a:p>
            <a:r>
              <a:t>2. 机器学习算法：体育咨询行业可以利用机器学习算法来构建预测模型，用于预测运动员的表现、比赛结果、球迷行为等。这些模型可以帮助咨询师更好地了解运动员和球队的现状，并制定合理的训练和比赛策略。</a:t>
            </a:r>
          </a:p>
          <a:p>
            <a:r>
              <a:t>3. 可视化技术：体育咨询行业可以使用可视化技术将数据转化为图表、图形或地图等形式，以便于理解和分析。这些可视化结果可以帮助咨询师快速了解数据的分布和变化趋势，并发现潜在的问题和机遇。</a:t>
            </a:r>
          </a:p>
        </p:txBody>
      </p:sp>
      <p:sp>
        <p:nvSpPr>
          <p:cNvPr id="5" name="Text Placeholder 4"/>
          <p:cNvSpPr>
            <a:spLocks noGrp="1"/>
          </p:cNvSpPr>
          <p:nvPr>
            <p:ph type="body" idx="3"/>
          </p:nvPr>
        </p:nvSpPr>
        <p:spPr/>
        <p:txBody>
          <a:bodyPr/>
          <a:lstStyle/>
          <a:p>
            <a:r>
              <a:t>云计算技术</a:t>
            </a:r>
          </a:p>
        </p:txBody>
      </p:sp>
      <p:sp>
        <p:nvSpPr>
          <p:cNvPr id="6" name="Content Placeholder 5"/>
          <p:cNvSpPr>
            <a:spLocks noGrp="1"/>
          </p:cNvSpPr>
          <p:nvPr>
            <p:ph sz="half" idx="4"/>
          </p:nvPr>
        </p:nvSpPr>
        <p:spPr/>
        <p:txBody>
          <a:bodyPr/>
          <a:lstStyle/>
          <a:p>
            <a:r>
              <a:t>1. 云存储：体育咨询行业可以利用云存储技术来存储大量的数据，包括运动员的表现数据、比赛数据、训练数据、球迷数据等。云存储可以保证数据的安全性和可访问性，并方便咨询师随时随地访问数据。</a:t>
            </a:r>
          </a:p>
          <a:p>
            <a:r>
              <a:t>2. 云计算平台：体育咨询行业可以利用云计算平台来运行数据分析算法和应用程序，而无需购买和维护昂贵的硬件设备。云计算平台可以为咨询师提供强大的计算能力和存储空间，并支持弹性扩展。</a:t>
            </a:r>
          </a:p>
          <a:p>
            <a:r>
              <a:t>3. 云服务：体育咨询行业可以利用云服务来提供在线咨询、在线训练和在线比赛等服务。云服务可以帮助咨询师和运动员克服地理位置的限制，并提高服务效率。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体育咨询行业技术评估的指标体系</a:t>
            </a:r>
          </a:p>
        </p:txBody>
      </p:sp>
      <p:sp>
        <p:nvSpPr>
          <p:cNvPr id="3" name="Subtitle 2"/>
          <p:cNvSpPr>
            <a:spLocks noGrp="1"/>
          </p:cNvSpPr>
          <p:nvPr>
            <p:ph type="subTitle" idx="1"/>
          </p:nvPr>
        </p:nvSpPr>
        <p:spPr/>
        <p:txBody>
          <a:bodyPr/>
          <a:lstStyle/>
          <a:p>
            <a:r>
              <a:t>体育咨询行业的技术评估与绩效管理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体育咨询行业技术评估的指标体系</a:t>
            </a:r>
          </a:p>
        </p:txBody>
      </p:sp>
      <p:sp>
        <p:nvSpPr>
          <p:cNvPr id="3" name="Content Placeholder 2"/>
          <p:cNvSpPr>
            <a:spLocks noGrp="1"/>
          </p:cNvSpPr>
          <p:nvPr>
            <p:ph sz="half" idx="2"/>
          </p:nvPr>
        </p:nvSpPr>
        <p:spPr/>
        <p:txBody>
          <a:bodyPr/>
          <a:lstStyle/>
          <a:p>
            <a:r>
              <a:t>1. 数据收集与管理技术是指体育咨询行业利用各种数据采集工具和技术，如传感器、可穿戴设备、视频分析系统等，收集和管理运动员、球队、教练员等相关人员的运动表现、训练数据、比赛数据等信息。</a:t>
            </a:r>
          </a:p>
          <a:p>
            <a:r>
              <a:t>2. 这些数据有助于体育咨询公司了解运动员的身体状况、训练水平、比赛表现等，并据此提供个性化的训练指导、康复建议、营养搭配等服务。</a:t>
            </a:r>
          </a:p>
        </p:txBody>
      </p:sp>
      <p:sp>
        <p:nvSpPr>
          <p:cNvPr id="4" name="Text Placeholder 3"/>
          <p:cNvSpPr>
            <a:spLocks noGrp="1"/>
          </p:cNvSpPr>
          <p:nvPr>
            <p:ph type="body" idx="3"/>
          </p:nvPr>
        </p:nvSpPr>
        <p:spPr/>
        <p:txBody>
          <a:bodyPr/>
          <a:lstStyle/>
          <a:p>
            <a:r>
              <a:t>数据分析技术：</a:t>
            </a:r>
          </a:p>
        </p:txBody>
      </p:sp>
      <p:sp>
        <p:nvSpPr>
          <p:cNvPr id="5" name="Content Placeholder 4"/>
          <p:cNvSpPr>
            <a:spLocks noGrp="1"/>
          </p:cNvSpPr>
          <p:nvPr>
            <p:ph sz="half" idx="4"/>
          </p:nvPr>
        </p:nvSpPr>
        <p:spPr/>
        <p:txBody>
          <a:bodyPr/>
          <a:lstStyle/>
          <a:p>
            <a:r>
              <a:t>1. 数据分析技术是指体育咨询行业利用各种数据分析工具和技术，如统计分析、机器学习、人工智能等，对收集到的数据进行分析和挖掘，从中提取有价值的信息。</a:t>
            </a:r>
          </a:p>
          <a:p>
            <a:r>
              <a:t>2. 这些信息可以帮助体育咨询公司了解运动员的优势和劣势，发现潜在的伤病风险，优化训练计划，制定比赛策略等，从而提高运动员的运动表现和竞技水平。</a:t>
            </a:r>
          </a:p>
        </p:txBody>
      </p:sp>
      <p:sp>
        <p:nvSpPr>
          <p:cNvPr id="6" name="Text Placeholder 5"/>
          <p:cNvSpPr>
            <a:spLocks noGrp="1"/>
          </p:cNvSpPr>
          <p:nvPr>
            <p:ph type="body" idx="1"/>
          </p:nvPr>
        </p:nvSpPr>
        <p:spPr/>
        <p:txBody>
          <a:bodyPr/>
          <a:lstStyle/>
          <a:p>
            <a:r>
              <a:t>数据收集与管理技术：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体育咨询行业技术评估的指标体系</a:t>
            </a:r>
          </a:p>
        </p:txBody>
      </p:sp>
      <p:sp>
        <p:nvSpPr>
          <p:cNvPr id="3" name="Text Placeholder 2"/>
          <p:cNvSpPr>
            <a:spLocks noGrp="1"/>
          </p:cNvSpPr>
          <p:nvPr>
            <p:ph type="body" idx="1"/>
          </p:nvPr>
        </p:nvSpPr>
        <p:spPr/>
        <p:txBody>
          <a:bodyPr/>
          <a:lstStyle/>
          <a:p>
            <a:r>
              <a:t>虚拟现实与增强现实技术：</a:t>
            </a:r>
          </a:p>
        </p:txBody>
      </p:sp>
      <p:sp>
        <p:nvSpPr>
          <p:cNvPr id="4" name="Content Placeholder 3"/>
          <p:cNvSpPr>
            <a:spLocks noGrp="1"/>
          </p:cNvSpPr>
          <p:nvPr>
            <p:ph sz="half" idx="2"/>
          </p:nvPr>
        </p:nvSpPr>
        <p:spPr/>
        <p:txBody>
          <a:bodyPr/>
          <a:lstStyle/>
          <a:p>
            <a:r>
              <a:t>1. 虚拟现实与增强现实技术是指体育咨询行业利用虚拟现实和增强现实技术，为运动员提供沉浸式的训练和比赛体验。</a:t>
            </a:r>
          </a:p>
          <a:p>
            <a:r>
              <a:t>2. 虚拟现实技术可以模拟各种运动场景，让运动员在逼真的环境中进行训练和比赛，增强训练的趣味性和有效性。</a:t>
            </a:r>
          </a:p>
          <a:p>
            <a:r>
              <a:t>3. 增强现实技术可以将虚拟信息叠加到现实场景中，帮助运动员更好地了解自己的身体状况、训练数据和比赛表现等信息。</a:t>
            </a:r>
          </a:p>
        </p:txBody>
      </p:sp>
      <p:sp>
        <p:nvSpPr>
          <p:cNvPr id="5" name="Text Placeholder 4"/>
          <p:cNvSpPr>
            <a:spLocks noGrp="1"/>
          </p:cNvSpPr>
          <p:nvPr>
            <p:ph type="body" idx="3"/>
          </p:nvPr>
        </p:nvSpPr>
        <p:spPr/>
        <p:txBody>
          <a:bodyPr/>
          <a:lstStyle/>
          <a:p>
            <a:r>
              <a:t>人工智能技术：</a:t>
            </a:r>
          </a:p>
        </p:txBody>
      </p:sp>
      <p:sp>
        <p:nvSpPr>
          <p:cNvPr id="6" name="Content Placeholder 5"/>
          <p:cNvSpPr>
            <a:spLocks noGrp="1"/>
          </p:cNvSpPr>
          <p:nvPr>
            <p:ph sz="half" idx="4"/>
          </p:nvPr>
        </p:nvSpPr>
        <p:spPr/>
        <p:txBody>
          <a:bodyPr/>
          <a:lstStyle/>
          <a:p>
            <a:r>
              <a:t>1. 人工智能技术是指体育咨询行业利用人工智能技术，如机器学习、深度学习等，开发智能系统和应用，辅助体育咨询师进行数据分析、训练计划制定、比赛策略制定等工作。</a:t>
            </a:r>
          </a:p>
          <a:p>
            <a:r>
              <a:t>2. 人工智能技术可以帮助体育咨询师更快更准确地分析数据，发现运动员的潜在问题，并提供个性化的解决方案，从而提高运动员的运动表现和竞技水平。</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体育咨询行业技术评估的指标体系</a:t>
            </a:r>
          </a:p>
        </p:txBody>
      </p:sp>
      <p:sp>
        <p:nvSpPr>
          <p:cNvPr id="3" name="Text Placeholder 2"/>
          <p:cNvSpPr>
            <a:spLocks noGrp="1"/>
          </p:cNvSpPr>
          <p:nvPr>
            <p:ph type="body" idx="1"/>
          </p:nvPr>
        </p:nvSpPr>
        <p:spPr/>
        <p:txBody>
          <a:bodyPr/>
          <a:lstStyle/>
          <a:p>
            <a:r>
              <a:t>物联网技术：</a:t>
            </a:r>
          </a:p>
        </p:txBody>
      </p:sp>
      <p:sp>
        <p:nvSpPr>
          <p:cNvPr id="4" name="Content Placeholder 3"/>
          <p:cNvSpPr>
            <a:spLocks noGrp="1"/>
          </p:cNvSpPr>
          <p:nvPr>
            <p:ph sz="half" idx="2"/>
          </p:nvPr>
        </p:nvSpPr>
        <p:spPr/>
        <p:txBody>
          <a:bodyPr/>
          <a:lstStyle/>
          <a:p>
            <a:r>
              <a:t>1. 物联网技术是指体育咨询行业利用物联网技术，将各种传感设备和智能设备连接起来，形成一个互联互通的网络，实现对运动员身体状况、训练数据、比赛数据等信息的实时监测和分析。</a:t>
            </a:r>
          </a:p>
          <a:p>
            <a:r>
              <a:t>2. 物联网技术可以帮助体育咨询师更加及时地了解运动员的健康状况和训练进展，并据此调整训练计划和比赛策略，从而提高运动员的运动表现和竞技水平。</a:t>
            </a:r>
          </a:p>
        </p:txBody>
      </p:sp>
      <p:sp>
        <p:nvSpPr>
          <p:cNvPr id="5" name="Text Placeholder 4"/>
          <p:cNvSpPr>
            <a:spLocks noGrp="1"/>
          </p:cNvSpPr>
          <p:nvPr>
            <p:ph type="body" idx="3"/>
          </p:nvPr>
        </p:nvSpPr>
        <p:spPr/>
        <p:txBody>
          <a:bodyPr/>
          <a:lstStyle/>
          <a:p>
            <a:r>
              <a:t>区块链技术：</a:t>
            </a:r>
          </a:p>
        </p:txBody>
      </p:sp>
      <p:sp>
        <p:nvSpPr>
          <p:cNvPr id="6" name="Content Placeholder 5"/>
          <p:cNvSpPr>
            <a:spLocks noGrp="1"/>
          </p:cNvSpPr>
          <p:nvPr>
            <p:ph sz="half" idx="4"/>
          </p:nvPr>
        </p:nvSpPr>
        <p:spPr/>
        <p:txBody>
          <a:bodyPr/>
          <a:lstStyle/>
          <a:p>
            <a:r>
              <a:t>1. 区块链技术是指体育咨询行业利用区块链技术，构建一个安全可靠的数据库，用于存储和管理运动员的数据信息，如身体状况、训练数据、比赛数据等。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体育咨询行业技术评估的案例分析</a:t>
            </a:r>
          </a:p>
        </p:txBody>
      </p:sp>
      <p:sp>
        <p:nvSpPr>
          <p:cNvPr id="3" name="Subtitle 2"/>
          <p:cNvSpPr>
            <a:spLocks noGrp="1"/>
          </p:cNvSpPr>
          <p:nvPr>
            <p:ph type="subTitle" idx="1"/>
          </p:nvPr>
        </p:nvSpPr>
        <p:spPr/>
        <p:txBody>
          <a:bodyPr/>
          <a:lstStyle/>
          <a:p>
            <a:r>
              <a:t>体育咨询行业的技术评估与绩效管理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体育咨询行业技术评估的案例分析</a:t>
            </a:r>
          </a:p>
        </p:txBody>
      </p:sp>
      <p:sp>
        <p:nvSpPr>
          <p:cNvPr id="3" name="Text Placeholder 2"/>
          <p:cNvSpPr>
            <a:spLocks noGrp="1"/>
          </p:cNvSpPr>
          <p:nvPr>
            <p:ph type="body" idx="1"/>
          </p:nvPr>
        </p:nvSpPr>
        <p:spPr/>
        <p:txBody>
          <a:bodyPr/>
          <a:lstStyle/>
          <a:p>
            <a:r>
              <a:t>技术在体育咨询行业中的作用</a:t>
            </a:r>
          </a:p>
        </p:txBody>
      </p:sp>
      <p:sp>
        <p:nvSpPr>
          <p:cNvPr id="4" name="Content Placeholder 3"/>
          <p:cNvSpPr>
            <a:spLocks noGrp="1"/>
          </p:cNvSpPr>
          <p:nvPr>
            <p:ph sz="half" idx="2"/>
          </p:nvPr>
        </p:nvSpPr>
        <p:spPr/>
        <p:txBody>
          <a:bodyPr/>
          <a:lstStyle/>
          <a:p>
            <a:r>
              <a:t>1. 技术能够帮助体育咨询公司更有效地收集和分析数据，从而为客户提供更准确和及时的建议。</a:t>
            </a:r>
          </a:p>
          <a:p>
            <a:r>
              <a:t>2. 技术能够帮助体育咨询公司自动化和简化一些繁琐的任务，从而提高工作效率和节省时间。</a:t>
            </a:r>
          </a:p>
          <a:p>
            <a:r>
              <a:t>3. 技术能够帮助体育咨询公司更轻松地与客户沟通和协作，从而提高客户满意度。</a:t>
            </a:r>
          </a:p>
        </p:txBody>
      </p:sp>
      <p:sp>
        <p:nvSpPr>
          <p:cNvPr id="5" name="Text Placeholder 4"/>
          <p:cNvSpPr>
            <a:spLocks noGrp="1"/>
          </p:cNvSpPr>
          <p:nvPr>
            <p:ph type="body" idx="3"/>
          </p:nvPr>
        </p:nvSpPr>
        <p:spPr/>
        <p:txBody>
          <a:bodyPr/>
          <a:lstStyle/>
          <a:p>
            <a:r>
              <a:t>技术在体育咨询行业中的应用案例</a:t>
            </a:r>
          </a:p>
        </p:txBody>
      </p:sp>
      <p:sp>
        <p:nvSpPr>
          <p:cNvPr id="6" name="Content Placeholder 5"/>
          <p:cNvSpPr>
            <a:spLocks noGrp="1"/>
          </p:cNvSpPr>
          <p:nvPr>
            <p:ph sz="half" idx="4"/>
          </p:nvPr>
        </p:nvSpPr>
        <p:spPr/>
        <p:txBody>
          <a:bodyPr/>
          <a:lstStyle/>
          <a:p>
            <a:r>
              <a:t>1. 一家体育咨询公司使用技术来收集和分析运动员的训练数据，从而帮助运动员制定更有效的训练计划和提高运动成绩。</a:t>
            </a:r>
          </a:p>
          <a:p>
            <a:r>
              <a:t>2. 一家体育咨询公司使用技术来创建在线平台，帮助运动员和教练员分享训练心得和经验，从而促进运动员和教练员之间的交流和学习。</a:t>
            </a:r>
          </a:p>
          <a:p>
            <a:r>
              <a:t>3. 一家体育咨询公司使用技术来开发手机应用程序，帮助运动员随时随地追踪自己的训练进度和健康状况，从而帮助运动员更好地管理自己的训练和健康。</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体育咨询行业技术评估的案例分析</a:t>
            </a:r>
          </a:p>
        </p:txBody>
      </p:sp>
      <p:sp>
        <p:nvSpPr>
          <p:cNvPr id="3" name="Text Placeholder 2"/>
          <p:cNvSpPr>
            <a:spLocks noGrp="1"/>
          </p:cNvSpPr>
          <p:nvPr>
            <p:ph type="body" idx="1"/>
          </p:nvPr>
        </p:nvSpPr>
        <p:spPr/>
        <p:txBody>
          <a:bodyPr/>
          <a:lstStyle/>
          <a:p>
            <a:r>
              <a:t>技术在体育咨询行业中的发展趋势</a:t>
            </a:r>
          </a:p>
        </p:txBody>
      </p:sp>
      <p:sp>
        <p:nvSpPr>
          <p:cNvPr id="4" name="Content Placeholder 3"/>
          <p:cNvSpPr>
            <a:spLocks noGrp="1"/>
          </p:cNvSpPr>
          <p:nvPr>
            <p:ph sz="half" idx="2"/>
          </p:nvPr>
        </p:nvSpPr>
        <p:spPr/>
        <p:txBody>
          <a:bodyPr/>
          <a:lstStyle/>
          <a:p>
            <a:r>
              <a:t>1. 人工智能(AI)和机器学习(ML)技术将在体育咨询行业中发挥越来越重要的作用。AI和ML技术能够帮助体育咨询公司更准确地预测运动员的表现，并为运动员制定更个性化的训练计划。</a:t>
            </a:r>
          </a:p>
          <a:p>
            <a:r>
              <a:t>2. 物联网(IoT)技术将在体育咨询行业中发挥越来越重要的作用。IoT技术能够帮助体育咨询公司收集和分析运动员的实时训练数据，从而帮助运动员更好地了解自己的训练情况和身体状况。</a:t>
            </a:r>
          </a:p>
          <a:p>
            <a:r>
              <a:t>3. 区块链技术将在体育咨询行业中发挥越来越重要的作用。区块链技术能够帮助体育咨询公司更安全地存储和共享运动员的训练数据，并防止数据被篡改。</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体育咨询行业绩效管理的必要性</a:t>
            </a:r>
          </a:p>
        </p:txBody>
      </p:sp>
      <p:sp>
        <p:nvSpPr>
          <p:cNvPr id="3" name="Subtitle 2"/>
          <p:cNvSpPr>
            <a:spLocks noGrp="1"/>
          </p:cNvSpPr>
          <p:nvPr>
            <p:ph type="subTitle" idx="1"/>
          </p:nvPr>
        </p:nvSpPr>
        <p:spPr/>
        <p:txBody>
          <a:bodyPr/>
          <a:lstStyle/>
          <a:p>
            <a:r>
              <a:t>体育咨询行业的技术评估与绩效管理</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https://d.book118.com/638115014032006035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体育咨询行业技术评估的必要性</vt:lpstr>
      <vt:lpstr>#. 体育咨询行业技术评估的必要性</vt:lpstr>
      <vt:lpstr> 体育咨询行业技术评估的方法</vt:lpstr>
      <vt:lpstr> 体育咨询行业技术评估的方法</vt:lpstr>
      <vt:lpstr> 体育咨询行业技术评估的指标体系</vt:lpstr>
      <vt:lpstr>#. 体育咨询行业技术评估的指标体系</vt:lpstr>
      <vt:lpstr>#. 体育咨询行业技术评估的指标体系</vt:lpstr>
      <vt:lpstr>#. 体育咨询行业技术评估的指标体系</vt:lpstr>
      <vt:lpstr> 体育咨询行业技术评估的案例分析</vt:lpstr>
      <vt:lpstr> 体育咨询行业技术评估的案例分析</vt:lpstr>
      <vt:lpstr> 体育咨询行业技术评估的案例分析</vt:lpstr>
      <vt:lpstr> 体育咨询行业绩效管理的必要性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2024-09-13T22:58:13.400</cp:lastPrinted>
  <dcterms:created xsi:type="dcterms:W3CDTF">2024-09-13T14:58:13Z</dcterms:created>
  <dcterms:modified xsi:type="dcterms:W3CDTF">2024-09-13T14:58:15Z</dcterms:modified>
</cp:coreProperties>
</file>