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5C26-2A67-483E-9E07-D45C5BB1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D3DD7-2D9C-4D60-A4D9-F8135386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FEB4-8750-43A8-8340-8D817A87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9A422-C3C8-4A0D-8125-24BC78C7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C0688-CEFD-46EC-98F9-9DFFE2C2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F2E43-62FE-499B-A5B2-2E22DE56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68B66-443C-4F8A-9F1B-693F2291A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C84CA-1083-4508-911B-573D3DEB0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9F189-0193-4434-89A3-5FF15CB6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E985B-F838-4507-8585-99CCB441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AC44B-A6D3-485C-B63D-07DB292E2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506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产品展示与技术交流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合作政策与优惠措施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团队建设与服务支持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机械设备行业是一个庞大的产业，涵盖了多个子领域，如机床、工程机械、农业机械、仪器仪表等。目前，中国机械设备行业已经成为全球最大的市场之一。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随着科技的不断进步，机械设备行业的技术水平也在不断提高。高精度、高效率、智能化的机械设备已经成为市场主流。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机械设备行业的产业链包括研发、设计、制造、销售等多个环节。目前，中国的机械设备行业已经形成了完整的产业链结构，具备了一定的国际竞争力。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随着全球经济的复苏和基础设施建设的加速，机械设备市场需求不断增长。特别是在新兴市场国家，对基础设施建设和工业化的需求更加迫切，为机械设备行业提供了广阔的市场空间。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未来，机械设备行业将朝着智能化、绿色化、服务化等方向发展。其中，智能化将成为行业发展的重要趋势，通过引入人工智能、大数据等技术手段，提高机械设备的运行效率和使用寿命。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在国际市场上，中国的机械设备行业面临着来自德国、日本等国家的竞争压力。这些国家在技术研发、品牌建设等方面具有较大优势。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在国内市场上，机械设备行业的竞争也日益激烈。众多企业纷纷加大研发投入，提高产品质量和技术水平，以争夺市场份额。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随着全球经济的持续发展和新兴市场国家基础设施建设的不断推进，机械设备行业的市场前景依然广阔。预计未来几年，行业将保持平稳增长态势。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随着科技的不断进步和创新驱动发展战略的深入实施，机械设备行业将迎来更多的技术创新机遇。特别是在人工智能、大数据等领域的应用将推动行业实现更高水平的发展。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在招商策划实施后的1年内，吸引30家优质的机械设备企业加盟。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在3年内，将加盟企业数量提升至100家，实现品牌的区域性覆盖。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在5-10年内，成为全国知名的机械设备行业招商品牌，吸引500家以上的企业加盟。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重点关注长三角、珠三角等机械设备产业发达的地区，同时拓展全国市场。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寻找具有创新技术、高品质产品和完善售后服务的机械设备企业。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以中小型机械设备企业为主，同时吸引具有发展潜力的初创企业。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以中高端机械设备市场为主攻方向，注重产品品质和技术创新。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通过独特的产品设计、个性化的定制服务、灵活的加盟政策等，与竞争对手形成差异化优势。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倡导技术创新、品质卓越、服务至上的品牌理念。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塑造专业、可靠、高端的品牌形象，提升品牌知名度和美誉度。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通过行业展会、专业媒体、社交媒体等多渠道进行品牌传播，提高品牌曝光度和影响力。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招商策略及渠道选择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利用搜索引擎、社交媒体等网络平台进行广告投放，吸引潜在客户的关注。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线上展会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参加或举办线上机械设备展会，展示产品和技术实力，吸引目标客户。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通过电子邮件向潜在客户发送产品信息和企业动态，保持与客户的联系。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线上招商策略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积极参加国内外知名的机械设备展会，与潜在客户和合作伙伴面对面交流。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参加展会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在重点市场区域举办产品推介会，邀请当地客户和媒体参加，提升品牌知名度。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举办推介会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定期拜访重点客户，了解客户需求，提供个性化的解决方案。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线下招商策略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与有实力的代理商合作，共同开拓市场，实现互利共赢。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与分销商建立长期稳定的合作关系，确保产品在市场上的持续推广和销售。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与上下游企业建立紧密的合作关系，形成完整的产业链，提升整体竞争力。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渠道拓展与合作模式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建立信息共享平台，实现企业内部和合作伙伴之间的信息互通有无。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与科研机构、高校等建立技术合作关系，共同研发新技术、新产品。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与合作伙伴共同开展市场营销活动，实现资源共享和优势互补。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产品展示与技术交流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展示公司主打产品、新技术应用、创新成果等，突出产品特点和优势。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通过实物展示、模型、图片、视频等多种形式，让客户更直观地了解产品。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设置产品体验区，让客户亲身感受产品性能，增强购买意愿。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机械设备产品展示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https://d.book118.com/638115066017006027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2024-09-04T18:15:08.730</cp:lastPrinted>
  <dcterms:created xsi:type="dcterms:W3CDTF">2024-09-04T10:15:08Z</dcterms:created>
  <dcterms:modified xsi:type="dcterms:W3CDTF">2024-09-04T10:15:10Z</dcterms:modified>
</cp:coreProperties>
</file>