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31A51-0390-46B0-AAC7-5D14176A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F9079-F6B7-4B08-8EE6-E40F99FA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C80EC-6CB2-4960-B750-D177F6B3C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C43BE-B998-494A-9F7B-1CB25DAC7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11A97-67FD-42C8-A34C-17DFB183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7C8D6B-C8DE-478E-B9EE-292887551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7FC62E-014C-4D38-89EF-9764589B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D7825-9164-4CCA-8CD3-6B971BF77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2D3AF-74D4-4A96-82FD-64FCB4103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25D68-FCC9-49D7-98B3-F998C6C3C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52959-EEB0-499F-9852-ECEF0098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51021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狂犬疫苗注射注意事项和健康宣教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狂犬疫苗注射注意事项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4" r="32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478" r="254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狂犬病的定义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狂犬病毒通过破损的皮肤或粘膜进入体内，并在神经系统中复制，导致一系列症状。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狂犬病是一种由狂犬病毒引起的急性传染病，主要影响神经系统。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53" b="745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狂犬病的传播途径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主要通过携带狂犬病毒的动物咬伤或抓伤传播。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也可通过接触感染病毒的动物唾液或粘膜分泌物传播。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潜伏期通常为2-3个月，但也可能长达数年。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随后可能出现神经系统症状，如焦虑、恐惧、幻觉、肌肉痉挛等。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早期症状包括发热、头痛、疲劳、恶心和呕吐。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如果未及时治疗，病情可能迅速恶化，导致死亡。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4345" b="4345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1131" b="2113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狂犬病的临床症状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狂犬疫苗注射注意事项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目前市面上有国产和进口的狂犬疫苗，可根据个人情况和医生建议选择合适的疫苗。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狂犬疫苗通常在咬伤后尽快接种，一般是在咬伤后的24小时内开始接种，并按照规定的接种程序完成全程接种。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疫苗的选择与接种时间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了解疫苗接种禁忌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狂犬疫苗注射前，应了解疫苗接种的禁忌症，如过敏体质、免疫系统疾病等，如有相关情况应及时告知医生。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在接种疫苗前，应对咬伤部位进行彻底清洗和消毒，以减少感染的风险。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注射疫苗前的注意事项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接种狂犬疫苗后，应密切观察身体反应，如出现发热、红肿、疼痛等不适症状应及时就医。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观察身体反应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08" r="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接种狂犬疫苗后应避免剧烈运动，以免引起身体不适。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接种狂犬疫苗后，应遵循医生的建议，按时完成全程接种，并定期接受抗体检测，以确保免疫效果。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注射疫苗后的注意事项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https://d.book118.com/638115102141006034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2024-09-13T14:10:09.984</cp:lastPrinted>
  <dcterms:created xsi:type="dcterms:W3CDTF">2024-09-13T06:10:10Z</dcterms:created>
  <dcterms:modified xsi:type="dcterms:W3CDTF">2024-09-13T06:10:11Z</dcterms:modified>
</cp:coreProperties>
</file>