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94753-68BC-4E3C-B485-52E8A1AC4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E1836-68D5-4CD0-96C1-2CD4C6C6D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CC6B1-E6FA-49DB-A68E-2FDD7F10F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0E0382-64E1-48CA-8096-065D5E36A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46871-93AF-4E20-BAF8-8B9E22D8A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854341-5ABF-4BE5-9BCA-3D322D840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B9FD3-221F-44FA-944E-E52BEC95B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2752D-6849-4BEA-8524-509525745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DDE5FF-A3E1-41CF-9B18-EE1F3D06D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93B68-7213-441A-874D-78CE14180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4424A-4F3E-4233-A026-D5C8F83AE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5121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新生儿护理查房ppt新生儿发热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新生儿发热的并发症与处理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新生儿发热是指新生儿体温高于正常范围，通常以肛温、腋温或耳温超过37.5℃为标准。发热症状可能包括皮肤发红、呼吸急促、嗜睡、食欲减退等。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具体标准可能因测量部位和时间而有所不同。肛温正常范围为36.5℃~37.5℃，腋温正常范围为36℃~37℃，耳温正常范围为36.4℃~37.5℃。当新生儿体温超过这些正常范围时，即可视为发热。此外，发热症状可能包括皮肤发红、呼吸急促、嗜睡、食欲减退等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新生儿发热的原因可能包括感染、免疫系统异常、环境因素等。感染是最常见的原因，包括呼吸道、消化道、皮肤等部位的感染。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的原因有多种，其中最常见的是感染。感染可能来自呼吸道、消化道、皮肤等部位，如感冒、肺炎、肠炎、皮肤感染等。此外，免疫系统异常也可能导致发热，如新生儿败血症等。其他原因包括环境因素，如过度包裹、环境温度过高或过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新生儿发热可能会对新生儿的健康产生不良影响，如影响生长发育、增加感染风险等。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发热可能会对新生儿的健康产生不良影响。首先，持续的发热会影响新生儿的正常代谢和生理功能，可能导致生长发育延缓。其次，发热会增加新生儿感染的风险，如肺炎、心脏疾病等。此外，免疫系统异常导致的发热还可能影响新生儿的免疫功能，使其更容易感染疾病。因此，对于新生儿发热应尽早诊断和治疗，以减少对新生儿的危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  <a:endParaRPr lang="en-US" sz="1100"/>
          </a:p>
          <a:p>
            <a:pPr marL="203200" lvl="0" indent="-203200" algn="just">
              <a:lnSpc>
                <a:spcPct val="150000"/>
              </a:lnSpc>
              <a:buFont typeface="Arial"/>
              <a:buChar char="•"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· 请输入您的内容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新生儿发热的护理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新生儿发热的预防与控制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新生儿出生后应及时补充维生素D，以促进免疫系统的正常发育。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母乳中含有丰富的免疫球蛋白和抗体，有助于提高新生儿的免疫力。建议尽可能母乳喂养，至少到宝宝6个月大。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定期接种疫苗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按照国家规定，按时为新生儿接种各种疫苗，以预防常见的传染病。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https://d.book118.com/638115121141006037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2024-09-18T01:23:21.197</cp:lastPrinted>
  <dcterms:created xsi:type="dcterms:W3CDTF">2024-09-17T17:23:21Z</dcterms:created>
  <dcterms:modified xsi:type="dcterms:W3CDTF">2024-09-17T17:23:22Z</dcterms:modified>
</cp:coreProperties>
</file>