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358D4-37ED-4119-A54E-46879930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72C0D-37B3-42F5-95CD-DDDDDF0C1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C3FEA-9FBC-48D9-B98E-91540704B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DBBCC-859A-435D-B7F0-D6C58D95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1F2F3-91E7-435D-9755-95E607B8C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0BE4E-9791-42C9-98B2-AC2B0162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33EC36-246B-4D10-AE80-151EB21B9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790CE-5615-437E-94C1-6058E368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B29DA-2607-434B-BE4C-964688D7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6AE31-ABD0-4CEE-94BD-032E95AF6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15E08-FD67-4815-ACC0-40DACAEF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7001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匠精神卓越员工的十项修炼\n## 1.卓越员工的工匠精神内涵及重要性\n### 1.1工匠精神的定义与历史渊源\n### 1.2卓越员工的工匠精神特质\n### 1.3工匠精神对企业的重要性\n## 2.敬业精神：卓越员工的基本素质\n### 2.1敬业的定义与意义\n### 2.2如何在工作中体现敬业精神\n### 2.3敬业精神对职业发展的影响\n## 3.专注力：卓越员工的必备能力\n### 3.1专注力的定义与价值\n### 3.2提高专注力的方法和技巧\n### 3.3专注力在工作中的应用案例\n## 4.团队协作：卓越员工的团队精神\n### 4.1团队协作的重要性及意义\n### 4.2如何提高团队协作能力\n### 4.3团队协作在工作中的应用案例\n## 5.沟通能力：卓越员工的桥梁\n### 5.1沟通能力的定义与价值\n### 5.2提高沟通能力的方法和技巧\n### 5.3沟通能力在工作中的应用案例\n## 6.创新意识：卓越员工的驱动力\n### 6.1创新意识的重要性及意义\n### 6.2如何提高创新意识\n### 6.3创新意识在工作中的应用案例\n## 7.学习力：卓越员工的成长源泉\n### 7.1学习力的定义与价值\n### 7.2提高学习力的方法和技巧\n### 7.3学习力在工作中的应用案例\n## 8.时间管理：卓越员工的高效工具\n### 8.1时间管理的定义与价值\n### 8.2提高时间管理的方法和技巧\n### 8.3时间管理在工作中的应用案例\n## 9.自律精神：卓越员工的自我约束\n### 9.1自律精神的定义与价值\n### 9.2如何提高自律精神\n### 9.3自律精神在工作中的应用案例\n## 10.追求卓越：卓越员工的持续动力\n### 10.1追求卓越的重要性及意义\n### 10.2如何培养追求卓越的精神\n### 10.3追求卓越在工作中的应用案例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工匠精神卓越员工的十项修炼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卓越员工的工匠精神内涵及重要性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1" name="组合 16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工匠精神是一种追求卓越、精益求精、专注专业的精神境界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工匠精神体现在对产品、服务和工作的极致追求，以及对技艺的不断打磨和提升</a:t>
                </a:r>
                <a:endParaRPr/>
              </a:p>
            </p:txBody>
          </p:sp>
          <p:sp>
            <p:nvSpPr>
              <p:cNvPr id="1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工匠精神的历史渊源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工匠精神起源于中国古代的匠人文化，强调手艺人的技艺和品德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随着工业时代的到来，工匠精神逐渐演变为对产品质量和工艺的严格要求</a:t>
                </a:r>
                <a:endParaRPr/>
              </a:p>
            </p:txBody>
          </p:sp>
          <p:sp>
            <p:nvSpPr>
              <p:cNvPr id="1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工匠精神的现代价值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工匠精神体现了企业对产品和服务的品质追求，有助于提升企业的市场竞争力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工匠精神对个人职业发展也有积极的推动作用，有助于培养具备专业技能和品质的人才</a:t>
                </a:r>
                <a:endParaRPr/>
              </a:p>
            </p:txBody>
          </p:sp>
          <p:sp>
            <p:nvSpPr>
              <p:cNvPr id="1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工匠精神的定义与历史渊源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卓越员工的工匠精神特质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组合 1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8" name="组合 17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追求卓越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卓越员工始终保持对产品和服务的极致追求，不断挑战自我，提升工作品质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卓越员工具备强烈的责任心和使命感，为实现企业目标而不懈努力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3" name="组合 18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精益求精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卓越员工对待工作认真负责，注重细节，追求卓越的品质和效果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卓越员工具备持续改进和创新的能力，不断提升自己的专业水平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8" name="组合 18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专注专业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卓越员工具备高度的专注力，能够集中精力投入到工作中，提高工作效率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卓越员工深耕于自己的专业领域，对行业趋势和客户需求有深入的理解和把握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5" name="组合 19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提升企业品牌形象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工匠精神有助于提高企业产品和服务的品质，提升企业的市场口碑和品牌形象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工匠精神有助于塑造企业的核心竞争力，使企业在激烈的市场竞争中脱颖而出</a:t>
                </a:r>
                <a:endParaRPr/>
              </a:p>
            </p:txBody>
          </p:sp>
          <p:sp>
            <p:nvSpPr>
              <p:cNvPr id="1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提高企业创新能力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工匠精神鼓励员工追求卓越，不断创新，有助于提高企业的技术创新和产品创新能力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工匠精神有助于培养企业的创新文化，使企业在市场竞争中始终保持领先地位</a:t>
                </a:r>
                <a:endParaRPr/>
              </a:p>
            </p:txBody>
          </p:sp>
          <p:sp>
            <p:nvSpPr>
              <p:cNvPr id="2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培养企业人才梯队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工匠精神有助于培养具备专业技能和品质的人才，为企业的发展提供强大的人力资源支持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工匠精神有助于塑造企业的核心价值观，使企业员工形成共同的价值观和使命感</a:t>
                </a:r>
                <a:endParaRPr/>
              </a:p>
            </p:txBody>
          </p:sp>
          <p:sp>
            <p:nvSpPr>
              <p:cNvPr id="2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工匠精神对企业的重要性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敬业精神：卓越员工的基本素质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敬业的定义与意义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组合 21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敬业的定义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敬业是指员工对工作的一种积极态度和投入，表现为认真负责、积极主动、追求卓越等行为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敬业精神是员工职业发展的基石，有助于提高员工的工作绩效和职业素养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敬业的意义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敬业精神有助于提高员工的工作效率，使企业在市场竞争中更具优势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敬业精神有助于培养员工的职业认同感和归属感，增强企业的凝聚力和向心力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认真负责</a:t>
                </a:r>
                <a:endParaRPr/>
              </a:p>
            </p:txBody>
          </p:sp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员工应对自己的工作负责，确保工作质量和效果达到预期目标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员工应主动承担责任，勇于面对挑战，克服困难，完成任务</a:t>
                </a:r>
                <a:endParaRPr/>
              </a:p>
            </p:txBody>
          </p:sp>
        </p:grpSp>
        <p:grpSp>
          <p:nvGrpSpPr>
            <p:cNvPr id="23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积极主动</a:t>
                </a:r>
                <a:endParaRPr/>
              </a:p>
            </p:txBody>
          </p:sp>
          <p:sp>
            <p:nvSpPr>
              <p:cNvPr id="2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员工应主动学习新知识、新技能，不断提升自己的专业水平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员工应积极参与工作，主动与同事沟通，共同解决问题，提高团队效能</a:t>
                </a:r>
                <a:endParaRPr/>
              </a:p>
            </p:txBody>
          </p:sp>
        </p:grpSp>
        <p:grpSp>
          <p:nvGrpSpPr>
            <p:cNvPr id="23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追求卓越</a:t>
                </a:r>
                <a:endParaRPr/>
              </a:p>
            </p:txBody>
          </p:sp>
          <p:sp>
            <p:nvSpPr>
              <p:cNvPr id="2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员工应始终保持对工作的热情和激情，追求卓越的品质和效果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员工应不断挑战自我，敢于创新，为企业创造更大的价值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如何在工作中体现敬业精神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提高职业素养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敬业精神有助于员工提高自己的专业水平和综合素质，提升职业竞争力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敬业精神有助于员工形成良好的职业习惯和价值观，使职业发展更加稳健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促进职业发展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敬业精神有助于员工获得更多的职业发展机会，如晋升、加薪等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敬业精神有助于员工建立良好的人际关系，扩大自己的人脉资源，为职业发展创造有利条件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敬业精神对职业发展的影响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专注力：卓越员工的必备能力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https://d.book118.com/638117001137006036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工匠精神卓越员工的十项修炼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2024-09-16T11:43:16.431</cp:lastPrinted>
  <dcterms:created xsi:type="dcterms:W3CDTF">2024-09-16T03:43:16Z</dcterms:created>
  <dcterms:modified xsi:type="dcterms:W3CDTF">2024-09-16T03:43:18Z</dcterms:modified>
</cp:coreProperties>
</file>