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10CCDB-A973-4681-BB3C-51ED8B388D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594EEA-3930-4C50-87E4-0935DD6959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E6433C-F2A8-4ED7-A8B1-F1CE8F8691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D90ECA2-66CD-4F28-BCA6-C50F7653E7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6B345CA-2C5C-4B08-93A6-3760F7D961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48AD440-A122-4140-85C3-FE0D68A127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50656F8-D105-45E0-A051-04AE29F3D7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447474C-3774-4748-AE56-CC8C3FDE66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57D161F-0870-416B-83AA-7E68E85CD8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3696D8-8525-433C-88BD-08C2A60959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A137A6-A00E-49DE-8034-938FE91AB9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381200360520060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6259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国外组织行为学课件皮尔森ch03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组织行为学简介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组织结构与设计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组织文化与行为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领导力与领导风格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激励与员工满意度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团队建设与沟通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组织行为学简介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2700000" flipV="1">
            <a:off x="8223978" y="1744645"/>
            <a:ext cx="2833772" cy="7304932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-2700000">
            <a:off x="10515259" y="-2241425"/>
            <a:ext cx="2982918" cy="4296683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80034" y="1812537"/>
            <a:ext cx="5095875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组织行为学是一门研究组织中人的行为和心理过程的学科，它探讨如何运用科学的方法来理解和预测人的行为，以及如何通过干预来改善组织中的绩效和氛围。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80034" y="3100507"/>
            <a:ext cx="5095875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组织行为学关注个体、群体和组织层面的行为，以及这些行为如何影响组织的绩效和目标。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15973" y="4402320"/>
            <a:ext cx="5095875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它旨在帮助管理者更好地理解和管理员工，以提高组织的效率和效果。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54963" y="1952597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5958" y="3238557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65958" y="4541391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1517" r="11517"/>
          <a:stretch>
            <a:fillRect/>
          </a:stretch>
        </p:blipFill>
        <p:spPr>
          <a:xfrm>
            <a:off x="6774259" y="1242134"/>
            <a:ext cx="5232459" cy="5087504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组织行为学的定义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它有助于组织更好地适应变化、提高员工的工作满意度和绩效、增强组织的竞争力。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通过理解和预测员工的行为和心理过程，管理者可以更好地设计和实施有效的管理策略，以实现组织的战略目标。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9585" r="9585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5280" r="5280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7099" r="7099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在当今竞争激烈的环境中，组织行为学对于组织的成功至关重要。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组织行为学的重要性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941312" y="1711093"/>
            <a:ext cx="3862453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它起源于20世纪初的工业心理学，当时主要关注于工作场所中人的心理过程和行为。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33969" y="4100915"/>
            <a:ext cx="3190554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随着时间的推移，组织行为学不断发展和演变，吸收了社会学、心理学、人类学等多个学科的理论和方法，逐渐形成了自己独特的理论体系和研究方法。</a:t>
            </a:r>
          </a:p>
        </p:txBody>
      </p:sp>
      <p:cxnSp>
        <p:nvCxnSpPr>
          <p:cNvPr id="12" name="Connector 12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3" name="AutoShape 13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869006" y="3172778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组织行为学作为一门学科，经历了漫长的发展过程。</a:t>
            </a:r>
          </a:p>
        </p:txBody>
      </p:sp>
      <p:sp>
        <p:nvSpPr>
          <p:cNvPr id="17" name="AutoShape 17"/>
          <p:cNvSpPr/>
          <p:nvPr/>
        </p:nvSpPr>
        <p:spPr>
          <a:xfrm flipV="1">
            <a:off x="5012267" y="3733610"/>
            <a:ext cx="2167467" cy="1826280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组织行为学的发展历程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组织结构与设计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强调分工和专业化，组织层级分明，决策权集中于上层。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机械式组织结构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强调灵活性和适应性，组织层级较少，决策权分散。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有机式组织结构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结合机械式和有机式的特点，既有分工也有合作。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混合式组织结构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组织结构的类型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8588" y="4047424"/>
            <a:ext cx="5505365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99673" y="4047424"/>
            <a:ext cx="5613739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99673" y="1935245"/>
            <a:ext cx="5613739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78588" y="1935245"/>
            <a:ext cx="5505365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14495" y="2158706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环境因素</a:t>
            </a:r>
          </a:p>
        </p:txBody>
      </p:sp>
      <p:sp>
        <p:nvSpPr>
          <p:cNvPr id="7" name="AutoShape 7"/>
          <p:cNvSpPr/>
          <p:nvPr/>
        </p:nvSpPr>
        <p:spPr>
          <a:xfrm>
            <a:off x="4208189" y="1910609"/>
            <a:ext cx="3775622" cy="3858888"/>
          </a:xfrm>
          <a:prstGeom prst="ellipse">
            <a:avLst/>
          </a:prstGeom>
          <a:gradFill>
            <a:gsLst>
              <a:gs pos="0">
                <a:schemeClr val="lt1">
                  <a:alpha val="100000"/>
                </a:schemeClr>
              </a:gs>
              <a:gs pos="100000">
                <a:schemeClr val="lt1">
                  <a:alpha val="10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954763" y="2673647"/>
            <a:ext cx="2282475" cy="233281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2366" y="3347887"/>
            <a:ext cx="927269" cy="98433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94053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098384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7811074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生产技术、信息技术等对组织设计产生影响。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68342" y="2166108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技术因素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14495" y="4270522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组织规模与战略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68342" y="4277924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人力资源因素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11059294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497434" y="1795882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098377" y="1797101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049615" y="5464454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8666" y="5452263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11074" y="4762272"/>
            <a:ext cx="3267075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员工素质、技能、动机等影响组织设计。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14495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外部环境的不确定性、竞争激烈程度等影响组织设计。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14495" y="4762272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组织的规模、战略目标等影响组织设计。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6" name="AutoShape 2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TextBox 4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组织设计的影响因素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环境变化、技术进步、战略调整等。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组织结构变革的动因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诊断问题、制定方案、实施变革、评估效果。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组织结构变革的过程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克服变革阻力、加强沟通与宣传。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组织结构变革的阻力与克服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提高组织绩效、增强竞争力。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组织结构变革的效果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组织结构的变革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https://d.book118.com/638120036052006023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55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2024-08-29T22:15:10.898</cp:lastPrinted>
  <dcterms:created xsi:type="dcterms:W3CDTF">2024-08-29T14:15:10Z</dcterms:created>
  <dcterms:modified xsi:type="dcterms:W3CDTF">2024-08-29T14:15:12Z</dcterms:modified>
</cp:coreProperties>
</file>