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3D818-E024-4138-A3BC-DDB275C3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4D686-922A-4FC8-B693-558F2F48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124B-54AF-45E6-937C-6DD05C5C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FE237-FF9C-48F1-A3BB-1C379BE6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02AD3-CCE0-4470-8A8F-9B51E028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EC2BB-1EC8-4556-A685-B9F04723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3A0A3-09C4-44D3-8BD6-3851EFEE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3A449-75DF-40DF-A6C2-B17DED33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480BE-D8BB-4AE5-84BA-58B8A85D1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832BC-B522-4584-81D8-35C68DC4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B2DED-8B08-4843-8023-68E059B1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011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2023-2028年版有机食品产业园区定位规划及招商策略咨询报告大纲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有机食品产业园区定位规划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招商策略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有机食品产业发展趋势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有机食品产业园区的竞争优势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招商策略实施计划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有机食品产业园区定位规划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明确有机食品产业园区的产业特色和发展重点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根据国内外有机食品市场需求、产业发展趋势以及地区资源优势，确定有机食品产业园区的主导产业和辅助产业，明确产业发展重点和方向。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优化产业布局和资源配置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根据园区内外产业链上下游关系，合理规划产业布局，优化资源配置，提高产业集聚度和企业协同效应。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提升产业竞争力和可持续发展能力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通过技术创新、品牌建设、质量提升等方式，提高有机食品产业园区内企业的核心竞争力，推动产业向高端化、绿色化、智能化方向发展，实现可持续发展。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明确有机食品产业园区的主要功能和作用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根据园区发展目标和产业定位，确定有机食品产业园区的主要功能，如研发创新、生产制造、展示交易、物流配送、金融服务等，并针对不同功能进行合理规划和布局。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强化公共服务设施建设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根据园区企业需求和产业发展需要，加强公共服务设施建设，如人才培训、信息平台、技术转移转化中心等，提升园区公共服务水平和企业创新能力。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优化营商环境和投资环境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通过简化行政审批、加强知识产权保护、优化税收政策等措施，营造良好的营商环境和投资环境，吸引优质企业和资本入驻园区。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明确有机食品产业园区的发展目标和定位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根据国内外有机食品产业发展趋势和市场需求，结合地区经济发展战略和产业发展规划，明确有机食品产业园区的发展目标，如成为国内外知名的有机食品产业基地、具有国际竞争力的有机食品出口基地等。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制定分阶段实施计划和目标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根据发展目标和定位，制定分阶段实施计划和具体目标，如到2028年园区有机食品产值达到一定规模、引进和培育一批龙头企业等。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加强政策支持和引导力度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加大对有机食品产业园区的政策支持和引导力度，如制定专项扶持政策、设立产业发展基金等，推动园区实现发展目标。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根据目标客户的需求和市场特点，有机食品产业园区应定位为提供全方位有机食品产业服务的平台，满足客户从原料采购到产品销售的全方位需求。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有机食品产业园区招商的目标客户群体主要包括有机食品生产商、加工商、分销商和零售商等。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目标客户对有机食品产业园区的主要需求包括优质有机农产品供应、加工和仓储设施、销售渠道和品牌推广等。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土地租赁优惠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为吸引目标客户入驻，园区可提供一定期限的土地租赁优惠，降低客户的土地成本。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根据国家相关政策，园区可为企业提供一定期限的税收减免或税收返还等优惠政策，降低企业税负。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园区可与金融机构合作，为企业提供低息贷款、融资担保等金融服务，帮助企业解决资金问题。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招商优惠政策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与有机食品产业链上下游企业建立合作关系，共同推广园区，吸引更多客户入驻。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线上招商平台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利用互联网和移动端平台，建立有机食品产业园区线上招商平台，展示园区优势和招商政策，方便客户了解和咨询。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线下招商活动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组织各类线下招商活动，如推介会、洽谈会等，邀请目标客户实地考察园区，促进双方交流和合作。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招商渠道建设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有机食品产业发展趋势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消费者对有机食品的需求呈现多样化趋势，包括有机蔬菜、水果、肉类、奶制品等各类食品。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随着有机食品市场的不断扩大，越来越多的企业开始进入该领域，市场竞争日趋激烈。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随着人们对健康饮食的关注度不断提高，全球有机食品市场规模持续扩大，预计未来几年仍将保持快速增长。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全球有机食品市场趋势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政策支持力度加大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中国政府对有机农业的支持力度不断加大，为有机食品产业发展提供了有力保障。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消费需求升级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随着中国消费者对健康饮食的重视程度不断提高，对有机食品的需求呈现出快速增长的趋势。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产业链不断完善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中国有机食品产业链不断完善，包括种植、养殖、加工、销售等环节，为产业发展提供了有力支撑。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中国有机食品市场趋势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产品种类将更加丰富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随着技术的进步和消费者需求的多样化，有机食品的种类将更加丰富。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品牌竞争将更加激烈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未来，随着市场竞争的加剧，有机食品品牌之间的竞争将更加激烈。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市场规模将继续扩大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未来几年，全球有机食品市场规模将继续扩大，中国市场也将保持快速增长。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未来有机食品市场预测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有机食品产业园区的竞争优势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有机食品产业园区通常位于交通枢纽地带，便于物流运输和产品分销。此外，靠近消费市场和原材料产地也有利于降低成本和提高竞争力。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320" b="33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地理优势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政府对有机食品产业的支持政策包括税收优惠、土地租赁优惠、资金扶持等，这些政策有利于降低企业的运营成本，提高产业园区整体的竞争力。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政策优势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https://d.book118.com/638120110033006030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2024-09-06T13:36:43.688</cp:lastPrinted>
  <dcterms:created xsi:type="dcterms:W3CDTF">2024-09-06T05:36:43Z</dcterms:created>
  <dcterms:modified xsi:type="dcterms:W3CDTF">2024-09-06T05:36:45Z</dcterms:modified>
</cp:coreProperties>
</file>