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9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4E44C-9FA8-46C2-BC8C-6D6484E9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177C4-D3CB-4BE2-B6CE-AA3559631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2C618-CF18-4AFA-A7AC-46B86F912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FB067-6058-49B3-BFEF-F83881F4D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FB39CC-186B-4AD1-9BA1-FEE90E308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90206-41AB-4B0D-83F1-BE2098C62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2DBE5-7B7C-492D-AA66-DEEAAECDD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F148E-B969-4968-8990-26EEFDE94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00D3A-ED0E-4A08-858D-42193FEDB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C794F-A90E-4192-9BD7-F4141B330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B1B8D-6ED5-4A93-B9E0-54B65A549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963" r:id="rId2"/>
    <p:sldLayoutId id="2147492964" r:id="rId3"/>
    <p:sldLayoutId id="2147492965" r:id="rId4"/>
    <p:sldLayoutId id="2147492966" r:id="rId5"/>
    <p:sldLayoutId id="2147492967" r:id="rId6"/>
    <p:sldLayoutId id="2147492968" r:id="rId7"/>
    <p:sldLayoutId id="2147492969" r:id="rId8"/>
    <p:sldLayoutId id="2147492970" r:id="rId9"/>
    <p:sldLayoutId id="2147492971" r:id="rId10"/>
    <p:sldLayoutId id="214749297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0140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高速服务区消防安全培训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消防安全基础知识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高速服务区消防安全特点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高速服务区消防安全措施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火灾应急处置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消防安全基础知识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火灾的起因和分类</a:t>
            </a:r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火灾的起因：主要包括人为因素、自然因素和混合因素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火灾的分类：根据物质燃烧特性，火灾分为A、B、C、D、E五类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灭火器材的种类和使用方法</a:t>
            </a:r>
            <a:endParaRPr lang="zh-CN" altLang="en-US"/>
          </a:p>
        </p:txBody>
      </p:sp>
      <p:sp>
        <p:nvSpPr>
          <p:cNvPr id="104901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干粉灭火器：适用于扑灭固体、液体、气体及带电设备的初期火灾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泡沫灭火器：适用于扑灭固体物质、液体和气体火灾以及电气设备火灾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二氧化碳灭火器：适用于扑灭固体物质、液体和气体火灾、电气设备火灾及精密仪器火灾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推车式灭火器：适用于扑灭固体物质、液体和气体火灾、电气设备火灾及精密仪器火灾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火灾报警和应急疏散流程</a:t>
            </a:r>
            <a:endParaRPr lang="zh-CN" altLang="en-US"/>
          </a:p>
        </p:txBody>
      </p:sp>
      <p:sp>
        <p:nvSpPr>
          <p:cNvPr id="104905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火灾报警：发现火情后，立即拨打消防报警电话119，并迅速报告给服务区管理人员。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启动应急预案：服务区管理人员接到报警后，立即启动应急预案，组织人员疏散和灭火。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疏散人员：利用应急通道和出口，引导人员有序疏散至安全区域，确保人员安全。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灭火救援：使用灭火器或消防栓进行灭火，同时配合消防部门进行救援工作。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高速服务区消防安全特点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服务区人员密集，消防安全风险高</a:t>
            </a:r>
            <a:endParaRPr lang="zh-CN" altLang="en-US"/>
          </a:p>
        </p:txBody>
      </p:sp>
      <p:sp>
        <p:nvSpPr>
          <p:cNvPr id="104918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消防安全意识薄弱，应急处理能力不足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服务区内设施多样，火灾危险性大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车辆停放密集，易引发火灾事故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人员流动性大，消防安全管理难度高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车辆停放密集，火灾隐患多</a:t>
            </a:r>
            <a:endParaRPr lang="zh-CN" altLang="en-US"/>
          </a:p>
        </p:txBody>
      </p:sp>
      <p:sp>
        <p:nvSpPr>
          <p:cNvPr id="104924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车辆停放密集，火灾隐患多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人员流动大，疏散难度高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服务区内设施多样，火灾影响范围广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消防安全管理难度较大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易燃易爆物品多，火灾危害大</a:t>
            </a:r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2"/>
            </p:custDataLst>
          </p:nvPr>
        </p:nvSpPr>
        <p:spPr>
          <a:xfrm>
            <a:off x="608400" y="2201612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易燃易爆物品多：服务区内加油站、汽修车间等场所存放大量易燃易爆物品，火灾风险高。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3"/>
            </p:custDataLst>
          </p:nvPr>
        </p:nvSpPr>
        <p:spPr>
          <a:xfrm>
            <a:off x="608400" y="4088265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火灾危害大：一旦发生火灾，火势蔓延迅速，对人员生命安全和财产安全造成严重威胁。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高速服务区消防安全措施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建立健全消防安全管理制度</a:t>
            </a:r>
            <a:endParaRPr lang="zh-CN" altLang="en-US"/>
          </a:p>
        </p:txBody>
      </p:sp>
      <p:sp>
        <p:nvSpPr>
          <p:cNvPr id="104940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建立消防设施、器材管理档案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落实消防安全责任制，明确各级职责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制定消防安全管理制度和应急预案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定期进行消防安全培训和演练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定期开展消防安全培训和演练</a:t>
            </a:r>
            <a:endParaRPr lang="zh-CN" altLang="en-US"/>
          </a:p>
        </p:txBody>
      </p:sp>
      <p:sp>
        <p:nvSpPr>
          <p:cNvPr id="104946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演练频次：每年至少组织两次消防安全培训和演练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参与人员：服务区全体员工必须参加培训和演练，并掌握相关技能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培训内容：教授员工如何正确使用消防器材，火灾预防和应急处置措施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演练目的：提高员工应对火灾等突发事件的反应速度和协同作战能力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https://d.book118.com/638120140052006027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高速服务区消防安全培训</vt:lpstr>
      <vt:lpstr>目录</vt:lpstr>
      <vt:lpstr>单击添加章节标题</vt:lpstr>
      <vt:lpstr>消防安全基础知识</vt:lpstr>
      <vt:lpstr>火灾的起因和分类</vt:lpstr>
      <vt:lpstr>灭火器材的种类和使用方法</vt:lpstr>
      <vt:lpstr>火灾报警和应急疏散流程</vt:lpstr>
      <vt:lpstr>高速服务区消防安全特点</vt:lpstr>
      <vt:lpstr>服务区人员密集，消防安全风险高</vt:lpstr>
      <vt:lpstr>车辆停放密集，火灾隐患多</vt:lpstr>
      <vt:lpstr>易燃易爆物品多，火灾危害大</vt:lpstr>
      <vt:lpstr>高速服务区消防安全措施</vt:lpstr>
      <vt:lpstr>建立健全消防安全管理制度</vt:lpstr>
      <vt:lpstr>定期开展消防安全培训和演练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2024-09-05T05:50:01.109</cp:lastPrinted>
  <dcterms:created xsi:type="dcterms:W3CDTF">2024-09-04T21:50:01Z</dcterms:created>
  <dcterms:modified xsi:type="dcterms:W3CDTF">2024-09-04T21:50:03Z</dcterms:modified>
</cp:coreProperties>
</file>