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A8746-E817-4AA0-B543-650C8E22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F8CFA-E7B4-4F73-8986-DE665B08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A9D7C-4ED1-4598-8813-F8DE77876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BABE5-F221-4742-B059-A5250E849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82687-F25F-416F-A87B-5CF0A9CB7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E2397-39D4-4241-865C-1763102C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0ECA3-D3D7-42B2-8F72-3248B805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50BA5-6DBA-423A-B354-959A6266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447E8-4715-42B2-9838-80BD6BDB2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BF8CB-D06B-46B4-8943-3843C7BF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F6B1-F83C-40A2-8252-A28669059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1011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子宫颈糜烂的预防和早期治疗措施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子宫颈糜烂的预防措施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早期发现子宫颈糜烂的方法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子宫颈糜烂的治疗方法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本章节旨在介绍子宫颈糜烂的预防和早期治疗措施，帮助女性了解相关知识，提高自我保健意识。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子宫颈糜烂是一种常见的妇科疾病，预防和早期治疗对于降低其发病率和减轻症状具有重要意义。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5" b="9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子宫颈糜烂是指子宫颈外口的柱状上皮在激素的作用下发生外移，覆盖了鳞状上皮，呈现出糜烂样的外观。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根据糜烂的范围和程度，子宫颈糜烂可分为轻度、中度和重度三种类型。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子宫颈糜烂的预防措施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每天用温水清洗外阴，避免使用刺激性强的清洁剂。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960" b="89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保持健康性生活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079" b="60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长时间久坐会增加子宫颈与内裤的摩擦，导致宫颈糜烂的风险增加。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避免不洁性行为，注意性生活的卫生和安全。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https://d.book118.com/638121011006006047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2024-09-28T03:38:18.066</cp:lastPrinted>
  <dcterms:created xsi:type="dcterms:W3CDTF">2024-09-27T19:38:18Z</dcterms:created>
  <dcterms:modified xsi:type="dcterms:W3CDTF">2024-09-27T19:38:19Z</dcterms:modified>
</cp:coreProperties>
</file>