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D0781-25B6-4977-9509-CA699A41D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4C35F-088E-41CF-AE0F-811363B34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AA1BC-0144-4AED-B06D-951F85E8A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45A67-F730-4567-B00C-AB2284414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4DC7DD-AD3E-492B-B4A5-EF781780E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AA580F-9FDF-4324-9044-0D5AD2AC6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B62A49-45D8-43F4-823F-E554A4AC4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C5A5C-284C-4261-9E4C-B80646875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0540B-2333-49C3-80FE-B0B34A46E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36CA8-90A8-4A24-85D8-A421C6701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8DF76-3203-45A9-9F77-BDF9D18F9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101105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《厂区道路安全》ppt课件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厂区道路安全概述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厂区道路安全风险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厂区道路安全措施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厂区道路安全事故处理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厂区道路安全培训与教育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厂区道路安全概述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04" r="3300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厂区道路安全是指在工厂区域内，保障人员、车辆、物资等安全流通的管理措施。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厂区道路安全涉及面广，包括人员、车辆、道路、环境等多个方面，需要综合考虑多种因素，采取全面性的管理措施。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良好的厂区道路安全可以减少交通事故的发生，避免人员伤亡。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000" r="11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417" r="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厂区道路安全可以保障物流的顺畅，提高生产效率。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厂区道路安全可以降低企业因交通事故引发的法律风险和经济损失。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厂区道路安全的重要性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厂区道路安全的法律法规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国家制定了一系列关于道路交通安全的法律法规，如《中华人民共和国道路交通安全法》等，企业应遵守相关规定。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地方性法规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各地政府根据实际情况制定了地方性的道路交通安全法规，企业应遵循当地规定。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针对厂区道路安全，行业协会制定了一系列行业标准，企业应参照执行。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厂区道路安全风险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部分员工在厂区内行走或驾驶时，不遵守交通规则，如闯红灯、横穿马路等，增加了发生交通事故的风险。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部分员工对交通安全的重要性认识不足，缺乏自我保护意识，如不佩戴安全帽、不使用警示标识等。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员工安全意识不足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员工不遵守交通规则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车辆维护保养不到位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部分车辆由于维护保养不到位，存在机械故障和安全隐患，如刹车失灵、转向失灵等。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车辆超速行驶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厂区内部分路段限速标志不明确或被遮挡，导致车辆超速行驶，增加了交通事故的风险。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道路设计不合理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部分道路设计不符合国家相关标准和规范，如转弯半径过小、路面湿滑等，增加了交通事故的风险。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道路安全设施不完善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部分道路安全设施不完善，如缺乏交通标志、标线不清晰等，导致交通混乱和事故频发。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道路安全风险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在雨、雪、雾等恶劣天气条件下，能见度低、路面湿滑，增加了交通事故的风险。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部分厂区夜间照明不足，导致视线不良，增加了交通事故的风险。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夜间照明不足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环境安全风险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厂区道路安全措施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定期对员工进行道路安全培训，提高他们的安全意识，确保他们了解并遵守所有安全规定。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强制员工在操作时穿戴合适的防护装备，如安全帽、防护眼镜等，以减少意外伤害。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穿戴防护装备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明确标出工厂内的危险区域，并确保员工了解这些区域，避免误入。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划定安全区域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https://d.book118.com/638121011051006035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2024-09-14T03:26:39.405</cp:lastPrinted>
  <dcterms:created xsi:type="dcterms:W3CDTF">2024-09-13T19:26:39Z</dcterms:created>
  <dcterms:modified xsi:type="dcterms:W3CDTF">2024-09-13T19:26:41Z</dcterms:modified>
</cp:coreProperties>
</file>