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E466D8-3959-43E0-8D61-FBBEC9D38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7F6164-E0E5-41BA-8F72-D53BE797A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DF9897-1A26-415D-9462-D9339F6BA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FD5B17-AA78-4469-A274-075EEA9C2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5D4583-F298-4F28-A5EA-F02753007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DA585C-49FA-4327-86BD-3AD0B9ABA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52FDEA-C4E1-4F30-A1AB-F39ACF1AB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3A4CD2-7BF9-4EE9-9471-13DFE80A2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7A18D6-2CF9-40F3-B597-56E25B84F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064E6E-3406-46B9-B374-CC5C44181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BF1A00-5B7F-4FA2-84E7-4E2E282B9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12101112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压疮护理与治疗\n## 1.压疮的基本概念与分类\n### 1.1压疮的定义及其发生原因\n### 1.2压疮的分类及分期\n### 1.3压疮的易发人群及影响因素\n## 2.压疮的评估与诊断\n### 2.1压疮的评估工具与方法\n### 2.2压疮的临床表现与诊断标准\n### 2.3压疮的鉴别诊断与并发症\n## 3.压疮的预防策略\n### 3.1压疮的预防原则与方法\n### 3.2压疮的护理措施与技巧\n### 3.3压疮的预防教育与健康指导\n## 4.压疮的治疗方法\n### 4.1压疮的非手术治疗与护理\n### 4.2压疮的手术治疗及其并发症防治\n### 4.3压疮的康复治疗与功能锻炼\n## 5.压疮的护理管理\n### 5.1压疮的护理组织与管理\n### 5.2压疮的护理质量监控与持续改进\n### 5.3压疮的护理教育与培训\n## 6.压疮的案例分析与研究进展\n### 6.1压疮的案例分析与教训\n### 6.2压疮的研究进展与新技术\n### 6.3压疮的护理前景与展望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压疮护理与治疗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压疮的基本概念与分类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压疮的定义及其发生原因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压疮的定义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压疮（Pressure Ulcer）是指皮肤和皮下组织的局限性损伤，通常是由于长时间的压力作用导致的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压力因素包括：垂直压力、水平压力、摩擦力、剪切力等</a:t>
                </a:r>
                <a:endParaRPr/>
              </a:p>
            </p:txBody>
          </p:sp>
          <p:pic>
            <p:nvPicPr>
              <p:cNvPr id="2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压疮的发生原因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局部因素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：如压力、摩擦力、剪切力等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全身因素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：如年龄、营养状况、慢性疾病等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环境因素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：如温度、湿度、卫生条件等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压疮的分类</a:t>
                </a:r>
                <a:endParaRPr/>
              </a:p>
            </p:txBody>
          </p:sp>
          <p:sp>
            <p:nvSpPr>
              <p:cNvPr id="2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I类压疮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：非破损皮肤，表现为红斑、压痕、疼痛等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II类压疮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：破损皮肤，表现为水泡、溃疡等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III类压疮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：全层皮肤损伤，包括坏死组织、肌肉、骨骼等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IV类压疮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：涉及深层组织损伤，如窦道、脓肿等</a:t>
                </a:r>
                <a:endParaRPr/>
              </a:p>
            </p:txBody>
          </p:sp>
          <p:sp>
            <p:nvSpPr>
              <p:cNvPr id="2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压疮的分期</a:t>
                </a:r>
                <a:endParaRPr/>
              </a:p>
            </p:txBody>
          </p:sp>
          <p:sp>
            <p:nvSpPr>
              <p:cNvPr id="2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I期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：皮肤完整，有红斑、压痕等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II期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：皮肤破损，如水泡、溃疡等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III期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：全层皮肤损伤，包括坏死组织、肌肉、骨骼等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IV期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：涉及深层组织损伤，如窦道、脓肿等</a:t>
                </a:r>
                <a:endParaRPr/>
              </a:p>
            </p:txBody>
          </p:sp>
          <p:sp>
            <p:nvSpPr>
              <p:cNvPr id="2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压疮的分类及分期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6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47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48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老年人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：皮肤弹性减弱，抵抗力下降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糖尿病患者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：血糖高，易感染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长期卧床患者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：长时间保持同一姿势，压力难以分散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营养不良患者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：皮肤抵抗力低，易受损</a:t>
                </a:r>
                <a:endParaRPr/>
              </a:p>
            </p:txBody>
          </p:sp>
          <p:sp>
            <p:nvSpPr>
              <p:cNvPr id="249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易发人群</a:t>
                </a:r>
                <a:endParaRPr/>
              </a:p>
            </p:txBody>
          </p:sp>
          <p:sp>
            <p:nvSpPr>
              <p:cNvPr id="250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2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53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：长时间的压力作用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摩擦力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：皮肤与异物摩擦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剪切力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：皮肤受到平行于表面的力量作用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湿度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：皮肤长时间处于潮湿环境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温度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：皮肤长时间处于高温或低温环境</a:t>
                </a:r>
                <a:endParaRPr/>
              </a:p>
            </p:txBody>
          </p:sp>
          <p:sp>
            <p:nvSpPr>
              <p:cNvPr id="254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影响因素</a:t>
                </a:r>
                <a:endParaRPr/>
              </a:p>
            </p:txBody>
          </p:sp>
          <p:sp>
            <p:nvSpPr>
              <p:cNvPr id="255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压疮的易发人群及影响因素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压疮的评估与诊断</a:t>
            </a:r>
            <a:endParaRPr/>
          </a:p>
        </p:txBody>
      </p:sp>
      <p:sp>
        <p:nvSpPr>
          <p:cNvPr id="26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评估工具</a:t>
                </a:r>
                <a:endParaRPr/>
              </a:p>
            </p:txBody>
          </p:sp>
          <p:sp>
            <p:nvSpPr>
              <p:cNvPr id="26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压疮风险评估量表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：如Norton量表、Braden量表等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：观察皮肤有无破损、红肿、疼痛等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患者自述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：了解患者的感觉、疼痛程度等</a:t>
                </a:r>
                <a:endParaRPr/>
              </a:p>
            </p:txBody>
          </p:sp>
          <p:sp>
            <p:nvSpPr>
              <p:cNvPr id="26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评估方法</a:t>
                </a:r>
                <a:endParaRPr/>
              </a:p>
            </p:txBody>
          </p:sp>
          <p:sp>
            <p:nvSpPr>
              <p:cNvPr id="27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：对高危患者进行定期评估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动态评估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：根据患者病情变化及时调整评估结果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：综合患者年龄、营养状况、疾病等因素进行评估</a:t>
                </a:r>
                <a:endParaRPr/>
              </a:p>
            </p:txBody>
          </p:sp>
          <p:sp>
            <p:nvSpPr>
              <p:cNvPr id="27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压疮的评估工具与方法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临床表现</a:t>
                </a:r>
                <a:endParaRPr/>
              </a:p>
            </p:txBody>
          </p:sp>
          <p:sp>
            <p:nvSpPr>
              <p:cNvPr id="28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皮肤破损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：如水泡、溃疡等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红肿疼痛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：皮肤红肿、疼痛或触痛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坏死组织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：皮肤下有坏死组织、脓液等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：皮肤感染，有脓液、异味等</a:t>
                </a:r>
                <a:endParaRPr/>
              </a:p>
            </p:txBody>
          </p:sp>
          <p:sp>
            <p:nvSpPr>
              <p:cNvPr id="28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诊断标准</a:t>
                </a:r>
                <a:endParaRPr/>
              </a:p>
            </p:txBody>
          </p:sp>
          <p:sp>
            <p:nvSpPr>
              <p:cNvPr id="29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I类压疮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：皮肤完整，有红斑、压痕等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II类压疮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：皮肤破损，如水泡、溃疡等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III类压疮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：全层皮肤损伤，包括坏死组织、肌肉、骨骼等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IV类压疮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：涉及深层组织损伤，如窦道、脓肿等</a:t>
                </a:r>
                <a:endParaRPr/>
              </a:p>
            </p:txBody>
          </p:sp>
          <p:sp>
            <p:nvSpPr>
              <p:cNvPr id="29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压疮的临床表现与诊断标准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压疮的鉴别诊断与并发症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鉴别诊断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皮肤感染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：皮肤红肿、疼痛，有脓液、异味等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皮肤过敏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：皮肤红肿、瘙痒，有过敏史等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皮肤肿瘤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：皮肤肿块、结节，生长速度较快等</a:t>
                </a:r>
                <a:endParaRPr/>
              </a:p>
            </p:txBody>
          </p:sp>
          <p:pic>
            <p:nvPicPr>
              <p:cNvPr id="3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并发症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：皮肤感染，严重时可导致败血症等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坏死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：皮肤和组织坏死，严重时可导致截肢等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慢性溃疡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：压疮长期不愈，形成慢性溃疡</a:t>
                </a:r>
                <a:endParaRPr/>
              </a:p>
            </p:txBody>
          </p:sp>
          <p:pic>
            <p:nvPicPr>
              <p:cNvPr id="3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压疮的预防策略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压疮的预防原则与方法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：避免长时间压力作用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营养支持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：改善营养状况，提高皮肤抵抗力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定期翻身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：避免长时间保持同一姿势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保持干燥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：保持皮肤干燥，避免潮湿环境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使用减压垫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：减轻局部压力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定期按摩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：促进血液循环，预防压疮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保持良好姿势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：避免过度弯曲、扭曲等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：定期检查皮肤，及时发现压疮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压疮的护理措施与技巧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清洁皮肤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：保持皮肤清洁，避免感染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换药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：定期更换伤口敷料，保持伤口清洁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营养支持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：提供高蛋白、富含维生素的食物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：关心患者，减轻心理压力</a:t>
                </a:r>
                <a:endParaRPr/>
              </a:p>
            </p:txBody>
          </p:sp>
          <p:pic>
            <p:nvPicPr>
              <p:cNvPr id="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正确翻身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：避免拖、拉、拽等动作，以免损伤皮肤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伤口护理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：使用合适的伤口敷料，保持伤口清洁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减压护理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：使用减压垫、枕头等，减轻压力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功能锻炼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：鼓励患者进行功能锻炼，提高肌肉力量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预防教育</a:t>
                </a:r>
                <a:endParaRPr/>
              </a:p>
            </p:txBody>
          </p:sp>
          <p:sp>
            <p:nvSpPr>
              <p:cNvPr id="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知识普及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：向患者及家属普及压疮知识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技能培训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：教会患者及家属预防压疮的方法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意识提高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：提高患者及家属对压疮的重视程度</a:t>
                </a:r>
                <a:endParaRPr/>
              </a:p>
            </p:txBody>
          </p:sp>
          <p:sp>
            <p:nvSpPr>
              <p:cNvPr id="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健康指导</a:t>
                </a:r>
                <a:endParaRPr/>
              </a:p>
            </p:txBody>
          </p:sp>
          <p:sp>
            <p:nvSpPr>
              <p:cNvPr id="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饮食指导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：提供合理的饮食建议，改善营养状况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运动指导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：指导患者进行适量的运动，提高肌肉力量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环境指导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：提供合适的居住环境，避免潮湿、高温等不利因素</a:t>
                </a:r>
                <a:endParaRPr/>
              </a:p>
            </p:txBody>
          </p:sp>
          <p:sp>
            <p:nvSpPr>
              <p:cNvPr id="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压疮的预防教育与健康指导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https://d.book118.com/638121011126006037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压疮护理与治疗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2024-09-17T21:09:18.680</cp:lastPrinted>
  <dcterms:created xsi:type="dcterms:W3CDTF">2024-09-17T13:09:18Z</dcterms:created>
  <dcterms:modified xsi:type="dcterms:W3CDTF">2024-09-17T13:09:20Z</dcterms:modified>
</cp:coreProperties>
</file>