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F1F6B-78A8-4939-82A9-B2F955510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487C2-AFA3-4591-B02A-1A1F3E221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C0A93-D744-426C-A027-DCF60696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F93F2-B934-4F4B-B5E7-236A9DF8B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1E0AC-C808-480C-B8A9-2103FEBAB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89D022-A93E-43EE-99AD-D7ED6E2B8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0DB16-F718-4700-985C-BEFC3A213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5E81B-AA12-4D59-B453-3328C2DD6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C803A-A0A5-43C1-A3A0-933FDD8D4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21C18-82C6-4156-A072-8555C701D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30E65-CEC8-4B0B-9547-8E0B9DE76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1016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矿山物流智能化管理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矿山物流智能化管理概述
 智能化管理技术和应用
 智能化管理的优势和挑战
 矿山物流智能化管理系统构建
 系统功能与模块介绍
 智能化管理实践案例分析
 未来发展趋势与展望
 结束语：总结与致谢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矿山物流智能化管理概述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矿山物流智能化管理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矿山物流智能化管理概述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矿山物流智能化管理的定义与重要性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1.矿山物流智能化管理是指通过应用现代信息技术、人工智能、大数据等手段，对矿山物流过程进行智能化控制、优化和管理的过程。</a:t>
            </a:r>
          </a:p>
          <a:p>
            <a:r>
              <a:t>2.矿山物流智能化管理可以提高矿山生产效率，降低物流成本，提高物流安全性，为企业的可持续发展提供有力支持。</a:t>
            </a:r>
          </a:p>
          <a:p>
            <a:r>
              <a:t>3.随着信息技术的不断发展，矿山物流智能化管理已成为矿山企业发展的必然趋势。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矿山物流智能化管理的技术基础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1.信息技术：包括物联网、云计算、大数据等技术，为矿山物流智能化管理提供了数据采集、传输、存储和处理的能力。</a:t>
            </a:r>
          </a:p>
          <a:p>
            <a:r>
              <a:t>2.人工智能技术：包括机器学习、深度学习等技术，为矿山物流智能化管理提供了智能化决策、控制和优化的能力。</a:t>
            </a:r>
          </a:p>
          <a:p>
            <a:r>
              <a:t>3.通信技术：包括5G、NB-IoT等通信技术，为矿山物流智能化管理提供了高效、稳定的数据传输能力。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矿山物流智能化管理概述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矿山物流智能化管理的应用场景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1.矿山生产物流：在矿山生产过程中，通过智能化管理，实现生产物流的自动化、信息化和智能化，提高生产效率。</a:t>
            </a:r>
          </a:p>
          <a:p>
            <a:r>
              <a:t>2.矿山销售物流：在矿山产品销售过程中，通过智能化管理，实现销售物流的精准化、快速化和可视化，提高客户满意度。</a:t>
            </a:r>
          </a:p>
          <a:p>
            <a:r>
              <a:t>3.矿山供应链管理：通过智能化管理，实现矿山供应链的协同化、透明化和优化，降低供应链成本，提高供应链效率。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矿山物流智能化管理的挑战与机遇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1.挑战：矿山物流智能化管理面临技术成本高、人才缺乏、数据安全等挑战。</a:t>
            </a:r>
          </a:p>
          <a:p>
            <a:r>
              <a:t>2.机遇：矿山物流智能化管理可以提高矿山企业的核心竞争力，促进企业的数字化转型和升级，同时也有利于推动整个矿业行业的智能化发展。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矿山物流智能化管理概述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矿山物流智能化管理的实施策略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1.制定科学合理的实施计划，明确实施目标和时间表。</a:t>
            </a:r>
          </a:p>
          <a:p>
            <a:r>
              <a:t>2.加强技术研发和创新，提高矿山物流智能化管理的技术水平。</a:t>
            </a:r>
          </a:p>
          <a:p>
            <a:r>
              <a:t>3.加强人才培养和引进，建立一支具备智能化管理技能的专业队伍。</a:t>
            </a:r>
          </a:p>
          <a:p>
            <a:r>
              <a:t>4.加强与合作伙伴的协作，共同推进矿山物流智能化管理的发展。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矿山物流智能化管理的未来展望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1.未来矿山物流智能化管理将更加注重环保和可持续发展，减少对环境的污染。</a:t>
            </a:r>
          </a:p>
          <a:p>
            <a:r>
              <a:t>2.未来矿山物流智能化管理将更加注重人工智能技术的应用，实现更加精准、高效的管理。</a:t>
            </a:r>
          </a:p>
          <a:p>
            <a:r>
              <a:t>3.未来矿山物流智能化管理将更加注重与其他产业的融合，形成更加完整的智能化产业链。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智能化管理技术和应用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矿山物流智能化管理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智能化管理技术和应用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矿山物流智能化管理技术和应用概述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1.智能化管理技术是矿山物流现代化的重要标志，能够提高矿山生产效率，降低成本，提高安全性。</a:t>
            </a:r>
          </a:p>
          <a:p>
            <a:r>
              <a:t>2.智能化管理技术的应用范围广泛，包括矿山生产计划、调度、运输、仓储等各个环节。</a:t>
            </a:r>
          </a:p>
          <a:p>
            <a:r>
              <a:t>3.智能化管理技术的发展趋势是向着更高程度的自动化、信息化、智能化方向发展。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矿山物流智能化管理技术的种类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1.传感器技术：用于监测矿山的生产环境、设备状态等。</a:t>
            </a:r>
          </a:p>
          <a:p>
            <a:r>
              <a:t>2.大数据分析技术：对矿山生产数据进行实时分析，提供决策支持。</a:t>
            </a:r>
          </a:p>
          <a:p>
            <a:r>
              <a:t>3.人工智能技术：应用机器学习、深度学习等技术，实现矿山物流的智能化管理。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智能化管理技术和应用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矿山物流智能化管理技术的应用案例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1.某矿山采用了智能化管理技术，实现了生产计划的自动排产，提高了生产效率。</a:t>
            </a:r>
          </a:p>
          <a:p>
            <a:r>
              <a:t>2.某矿山运用了智能化运输系统，减少了运输事故，提高了运输效率。</a:t>
            </a:r>
          </a:p>
          <a:p>
            <a:r>
              <a:t>3.某矿山采用了智能化仓储管理系统，实现了仓库的自动化管理，减少了人工成本。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矿山物流智能化管理技术的经济效益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1.智能化管理技术能够提高矿山生产效率，减少人力成本，带来显著的经济效益。</a:t>
            </a:r>
          </a:p>
          <a:p>
            <a:r>
              <a:t>2.智能化管理技术能够优化矿山生产流程，降低物流成本，提高企业的竞争力。</a:t>
            </a:r>
          </a:p>
          <a:p>
            <a:r>
              <a:t>3.智能化管理技术能够提高矿山生产的安全性，减少事故发生的概率，避免经济损失。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智能化管理技术和应用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矿山物流智能化管理技术的挑战与发展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1.智能化管理技术面临着技术成本高、人才短缺等挑战。</a:t>
            </a:r>
          </a:p>
          <a:p>
            <a:r>
              <a:t>2.未来智能化管理技术将更加注重环保、可持续发展等方面。</a:t>
            </a:r>
          </a:p>
          <a:p>
            <a:r>
              <a:t>3.随着技术的不断进步，智能化管理技术将在矿山物流中发挥越来越重要的作用。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智能化管理的优势和挑战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矿山物流智能化管理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智能化管理的优势和挑战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智能化管理的优势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1.提高效率：智能化管理可以大幅提高矿山物流的运营效率。通过自动化和智能化的设备与系统，可以减少人工操作，优化工作流程，从而降低成本，提高产量。</a:t>
            </a:r>
          </a:p>
          <a:p>
            <a:r>
              <a:t>2.数据驱动决策：智能化管理可以收集并分析大量的运营数据，为决策者提供准确、实时的信息，帮助其做出更好的决策，优化资源配置。</a:t>
            </a:r>
          </a:p>
          <a:p>
            <a:r>
              <a:t>3.提高安全性：智能化管理可以通过实时监控、预警系统等技术，提高矿山物流的安全性，减少事故发生的可能性。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智能化管理的挑战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1.技术成本高：引入智能化管理需要大量的资金投入，包括购买和维护先进的设备、系统，以及培训员工等操作成本。</a:t>
            </a:r>
          </a:p>
          <a:p>
            <a:r>
              <a:t>2.数据安全和隐私保护：智能化管理涉及大量的数据收集和处理，如何确保数据的安全性和隐私保护是一大挑战。</a:t>
            </a:r>
          </a:p>
          <a:p>
            <a:r>
              <a:t>3.技术更新迅速：智能化技术发展迅速，矿山物流需要不断跟进新的技术，以保持其竞争力。</a:t>
            </a:r>
          </a:p>
          <a:p>
            <a:r>
              <a:t>以上内容仅供参考，具体内容可以根据实际情况进行调整和修改。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矿山物流智能化管理系统构建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矿山物流智能化管理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矿山物流智能化管理系统构建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矿山物流智能化管理系统构建概述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1.系统构建目标：提高矿山物流效率，降低运营成本，提升矿山安全生产水平。</a:t>
            </a:r>
          </a:p>
          <a:p>
            <a:r>
              <a:t>2.核心技术：物联网、大数据、云计算、人工智能等先进技术应用于矿山物流管理。</a:t>
            </a:r>
          </a:p>
          <a:p>
            <a:r>
              <a:t>3.系统功能：实现矿山物流信息的实时采集、传输、处理和应用，提升矿山物流的智能化水平。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矿山物流智能化管理系统构建的关键技术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1.物联网技术：用于实现矿山物流设备的互联互通，提高设备间的协同作业能力。</a:t>
            </a:r>
          </a:p>
          <a:p>
            <a:r>
              <a:t>2.大数据分析：对矿山物流数据进行实时分析，为决策提供支持，优化物流运作。</a:t>
            </a:r>
          </a:p>
          <a:p>
            <a:r>
              <a:t>3.云计算平台：提供强大的计算能力和存储空间，满足矿山物流智能化管理的需求。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矿山物流智能化管理系统构建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1.需求分析：明确矿山物流智能化管理的目标和需求，制定实施方案。</a:t>
            </a:r>
          </a:p>
          <a:p>
            <a:r>
              <a:t>2.系统设计：设计系统的架构、功能和模块，确保系统的稳定性和可扩展性。</a:t>
            </a:r>
          </a:p>
          <a:p>
            <a:r>
              <a:t>3.系统开发：按照设计方案进行系统开发，确保系统的质量和性能。</a:t>
            </a:r>
          </a:p>
          <a:p>
            <a:r>
              <a:t>4.系统测试与优化：对系统进行全面的测试和优化，提高系统的可靠性和稳定性。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矿山物流智能化管理系统构建的应用场景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1.矿山生产物流：实现矿山生产设备的智能化调度，提高生产效率。</a:t>
            </a:r>
          </a:p>
          <a:p>
            <a:r>
              <a:t>2.矿山销售物流：优化销售物流运作，提高客户服务水平，降低销售成本。</a:t>
            </a:r>
          </a:p>
          <a:p>
            <a:r>
              <a:t>3.矿山供应链管理：加强供应商管理，优化库存，降低采购成本。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矿山物流智能化管理系统构建的实施步骤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https://d.book118.com/638121016064006026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矿山物流智能化管理概述</vt:lpstr>
      <vt:lpstr> 矿山物流智能化管理概述</vt:lpstr>
      <vt:lpstr> 矿山物流智能化管理概述</vt:lpstr>
      <vt:lpstr> 矿山物流智能化管理概述</vt:lpstr>
      <vt:lpstr> 智能化管理技术和应用</vt:lpstr>
      <vt:lpstr> 智能化管理技术和应用</vt:lpstr>
      <vt:lpstr> 智能化管理技术和应用</vt:lpstr>
      <vt:lpstr> 智能化管理技术和应用</vt:lpstr>
      <vt:lpstr> 智能化管理的优势和挑战</vt:lpstr>
      <vt:lpstr> 智能化管理的优势和挑战</vt:lpstr>
      <vt:lpstr> 矿山物流智能化管理系统构建</vt:lpstr>
      <vt:lpstr> 矿山物流智能化管理系统构建</vt:lpstr>
      <vt:lpstr> 矿山物流智能化管理系统构建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2024-09-03T20:04:31.559</cp:lastPrinted>
  <dcterms:created xsi:type="dcterms:W3CDTF">2024-09-03T12:04:31Z</dcterms:created>
  <dcterms:modified xsi:type="dcterms:W3CDTF">2024-09-03T12:04:33Z</dcterms:modified>
</cp:coreProperties>
</file>