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E8B3D-CB86-4BB2-A2FB-FB2F2EFC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88709-8D7C-43A1-B89C-AE9F9AC3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34A58-4D68-4298-9B2A-1CD6528E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B68B1-F660-4B7D-9ADC-509B60AE3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C6F35-FE26-4F7B-A435-35439B6EC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B0E6D-F6A4-4319-B04A-00BD7557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CACFF-B460-443C-934B-1BAA69D7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B18E2-EE9B-48BE-94B7-0B42DB4C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753CC-985A-410E-9C2C-9FB3B934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21BC8-161C-42F8-AC93-159B18FE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3A91C-3478-4723-8BD5-A94A788D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1020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矿山智能化发展趋势与实践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矿山智能化发展背景介绍
 智能化技术在矿山的应用现状
 矿山智能化发展的关键因素
 智能化技术提升矿山生产效率
 矿山智能化发展中的挑战与问题
 国内外矿山智能化发展对比分析
 矿山智能化发展趋势展望
 实践案例：智能化矿山建设成果展示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矿山智能化发展趋势与实践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矿山智能化发展的必要性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1.提高生产效率：矿山智能化可以提高生产效率，减少人力成本，提高矿山企业的经济效益。</a:t>
            </a:r>
          </a:p>
          <a:p>
            <a:r>
              <a:t>2.保障生产安全：智能化技术可以提高矿山生产的安全性，减少事故发生率，保障员工的生命安全。</a:t>
            </a:r>
          </a:p>
          <a:p>
            <a:r>
              <a:t>3.促进可持续发展：智能化技术可以降低矿山生产对环境的影响，促进可持续发展。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矿山智能化发展的技术基础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1.信息技术：矿山智能化发展需要借助信息技术，实现数据的采集、传输和处理。</a:t>
            </a:r>
          </a:p>
          <a:p>
            <a:r>
              <a:t>2.人工智能技术：人工智能技术是实现矿山智能化的关键，包括机器学习、深度学习等技术。</a:t>
            </a:r>
          </a:p>
          <a:p>
            <a:r>
              <a:t>3.通信技术：无线通信技术是实现矿山智能化的必要手段，用于实现设备之间的互联互通。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全球矿山智能化发展现状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1.发达国家矿山智能化水平较高，发展中国家相对较低。</a:t>
            </a:r>
          </a:p>
          <a:p>
            <a:r>
              <a:t>2.全球矿山智能化市场规模不断扩大，未来市场潜力巨大。</a:t>
            </a:r>
          </a:p>
          <a:p>
            <a:r>
              <a:t>3.矿山智能化技术不断发展，未来将更加智能化、自动化和绿色化。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中国矿山智能化发展现状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1.中国政府加强对矿山智能化的政策支持，推动矿山智能化发展。</a:t>
            </a:r>
          </a:p>
          <a:p>
            <a:r>
              <a:t>2.中国矿山企业逐渐重视智能化技术的应用，取得了一定的成果。</a:t>
            </a:r>
          </a:p>
          <a:p>
            <a:r>
              <a:t>3.中国矿山智能化市场不断扩大，未来将成为全球最大的市场之一。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矿山智能化发展的挑战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1.技术成本高：矿山智能化技术需要大量的资金投入，技术成本高昂。</a:t>
            </a:r>
          </a:p>
          <a:p>
            <a:r>
              <a:t>2.技术人才匮乏：矿山智能化技术需要高素质的技术人才，目前人才匮乏。</a:t>
            </a:r>
          </a:p>
          <a:p>
            <a:r>
              <a:t>3.数据安全问题：矿山智能化技术需要大量的数据支持，数据安全问题需要得到重视。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矿山智能化发展的未来趋势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1.更加智能化：未来矿山智能化将更加智能化，实现更加高效、自动化的生产。</a:t>
            </a:r>
          </a:p>
          <a:p>
            <a:r>
              <a:t>2.更加绿色化：未来矿山智能化将更加注重环保，减少对环境的影响。</a:t>
            </a:r>
          </a:p>
          <a:p>
            <a:r>
              <a:t>3.更加普及化：未来矿山智能化将更加普及化，成为矿山生产的标配。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智能化技术在矿山的应用现状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矿山智能化发展趋势与实践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智能化技术在矿山的应用现状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自动化采矿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1.自动化采矿已经在许多大型矿山实施，有效提高了生产效率。</a:t>
            </a:r>
          </a:p>
          <a:p>
            <a:r>
              <a:t>2.通过采用先进的传感器和机器视觉技术，实现了对矿山设备的精准控制。</a:t>
            </a:r>
          </a:p>
          <a:p>
            <a:r>
              <a:t>3.自动化采矿降低了人工成本，提高了矿工的安全保障。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智能化矿山管理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1.利用大数据和人工智能技术，实现矿山管理的智能化。</a:t>
            </a:r>
          </a:p>
          <a:p>
            <a:r>
              <a:t>2.智能化矿山管理可以实时监测矿山的生产情况，提高管理效率。</a:t>
            </a:r>
          </a:p>
          <a:p>
            <a:r>
              <a:t>3.通过数据分析，可以预测矿山的未来产量，为决策提供支持。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智能化技术在矿山的应用现状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1.无人机可以用于矿山的勘察和测量，提高工作效率。</a:t>
            </a:r>
          </a:p>
          <a:p>
            <a:r>
              <a:t>2.无人机可以实时监测矿山的生态环境，为环保管理提供支持。</a:t>
            </a:r>
          </a:p>
          <a:p>
            <a:r>
              <a:t>3.无人机的应用降低了人工勘察的风险，提高了安全性。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智能化矿山安全监控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1.利用物联网技术，可以实现对矿山设备的实时监控，提高安全性。</a:t>
            </a:r>
          </a:p>
          <a:p>
            <a:r>
              <a:t>2.智能化矿山安全监控可以实时监测矿工的工作状态，预防安全事故的发生。</a:t>
            </a:r>
          </a:p>
          <a:p>
            <a:r>
              <a:t>3.通过数据分析，可以预测矿山的安全风险，为安全管理提供支持。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无人机在矿山的应用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智能化技术在矿山的应用现状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智能化矿山调度系统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1.智能化矿山调度系统可以实时监测矿山的生产情况，提高调度效率。</a:t>
            </a:r>
          </a:p>
          <a:p>
            <a:r>
              <a:t>2.通过人工智能技术，可以实现矿山设备的自动调度，提高生产效率。</a:t>
            </a:r>
          </a:p>
          <a:p>
            <a:r>
              <a:t>3.智能化矿山调度系统可以降低调度成本，提高矿山的经济效益。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智能化矿山环保管理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1.利用物联网和大数据技术，可以实时监测矿山的生态环境情况。</a:t>
            </a:r>
          </a:p>
          <a:p>
            <a:r>
              <a:t>2.智能化矿山环保管理可以实现对矿山废弃物的有效处理，保护环境。</a:t>
            </a:r>
          </a:p>
          <a:p>
            <a:r>
              <a:t>3.通过数据分析，可以预测矿山的环保风险，为环保管理提供支持。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矿山智能化发展的关键因素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矿山智能化发展趋势与实践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技术创新与研发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1.引入先进的技术理念和设备，提升矿山生产效率，减少人工干预，是矿山智能化发展的关键。例如，自动化采掘、无人机监测等技术的应用，能显著提升矿山的生产效能和安全性。</a:t>
            </a:r>
          </a:p>
          <a:p>
            <a:r>
              <a:t>2.加强技术研发和创新，尤其是在人工智能、大数据等领域，将为矿山智能化提供强大的技术支撑。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人才培养与教育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1.培养具备智能化技术知识和技能的人才，以适应矿山智能化发展的需要。通过专业培训、学术交流等方式，提升员工的智能化操作和管理能力。</a:t>
            </a:r>
          </a:p>
          <a:p>
            <a:r>
              <a:t>2.深化产学研合作，推动高校、研究机构与矿山企业的联动，共同培养符合市场需求的智能化人才。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政策支持与法规完善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1.政府应出台相关政策，鼓励和支持矿山智能化的发展，如提供财政补贴、税收优惠等。</a:t>
            </a:r>
          </a:p>
          <a:p>
            <a:r>
              <a:t>2.完善相关法规，确保矿山智能化的推进有法可依，为矿山智能化发展提供良好的法制环境。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1.在推进矿山智能化的过程中，要重视数据安全和隐私保护，确保相关数据的合法使用。</a:t>
            </a:r>
          </a:p>
          <a:p>
            <a:r>
              <a:t>2.建立完善的数据安全管理制度和技术防护体系，防止数据泄露和非法使用。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矿山智能化发展的关键因素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环保与可持续发展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1.矿山智能化发展应与环境保护相结合，减少对环境的影响，实现绿色开采。</a:t>
            </a:r>
          </a:p>
          <a:p>
            <a:r>
              <a:t>2.通过智能化技术，提高资源的利用率，减少废弃物的排放，降低环境负荷，符合可持续发展的要求。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产业链协同与合作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1.矿山智能化发展需要整个产业链的协同合作，包括设备制造商、技术研发机构、矿山企业等。</a:t>
            </a:r>
          </a:p>
          <a:p>
            <a:r>
              <a:t>2.加强产业链各方的沟通交流，共享资源和技术成果，推动矿山智能化发展的进程。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智能化技术提升矿山生产效率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矿山智能化发展趋势与实践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智能化技术提升矿山生产效率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矿山智能化技术概述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1.矿山智能化技术包括自动化、信息化、数字化和智能化等方面，旨在提高矿山生产效率和安全水平。</a:t>
            </a:r>
          </a:p>
          <a:p>
            <a:r>
              <a:t>2.智能化技术可以提升矿山设备的运行效率，减少人工干预，降低生产成本，提高矿山企业的竞争力。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智能化矿山设备与系统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1.智能化矿山设备包括智能钻机、智能采煤机、智能运输系统等，可以实现远程监控和自动化控制。</a:t>
            </a:r>
          </a:p>
          <a:p>
            <a:r>
              <a:t>2.智能化系统可以实现对矿山生产全过程的监控和管理，提高生产效率和安全水平。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智能化技术提升矿山生产效率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智能化技术在矿山生产中的应用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1.智能化技术可以应用于矿山生产的各个环节，包括采掘、运输、通风、排水等。</a:t>
            </a:r>
          </a:p>
          <a:p>
            <a:r>
              <a:t>2.通过智能化技术的应用，可以实现矿山生产的优化和调度，提高生产效率和质量。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智能化技术提升矿山安全水平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1.智能化技术可以实现对矿山安全监控数据的实时分析和预警，及时发现安全隐患。</a:t>
            </a:r>
          </a:p>
          <a:p>
            <a:r>
              <a:t>2.通过智能化技术的应用，可以实现对矿山设备的预防性维护和故障预测，提高设备可靠性和使用寿命。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https://d.book118.com/638121020064006026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矿山智能化发展背景介绍</vt:lpstr>
      <vt:lpstr> 矿山智能化发展背景介绍</vt:lpstr>
      <vt:lpstr> 矿山智能化发展背景介绍</vt:lpstr>
      <vt:lpstr> 矿山智能化发展背景介绍</vt:lpstr>
      <vt:lpstr> 智能化技术在矿山的应用现状</vt:lpstr>
      <vt:lpstr> 智能化技术在矿山的应用现状</vt:lpstr>
      <vt:lpstr> 智能化技术在矿山的应用现状</vt:lpstr>
      <vt:lpstr> 智能化技术在矿山的应用现状</vt:lpstr>
      <vt:lpstr> 矿山智能化发展的关键因素</vt:lpstr>
      <vt:lpstr> 矿山智能化发展的关键因素</vt:lpstr>
      <vt:lpstr> 矿山智能化发展的关键因素</vt:lpstr>
      <vt:lpstr> 矿山智能化发展的关键因素</vt:lpstr>
      <vt:lpstr> 智能化技术提升矿山生产效率</vt:lpstr>
      <vt:lpstr> 智能化技术提升矿山生产效率</vt:lpstr>
      <vt:lpstr> 智能化技术提升矿山生产效率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2024-09-03T20:04:33.432</cp:lastPrinted>
  <dcterms:created xsi:type="dcterms:W3CDTF">2024-09-03T12:04:33Z</dcterms:created>
  <dcterms:modified xsi:type="dcterms:W3CDTF">2024-09-03T12:04:35Z</dcterms:modified>
</cp:coreProperties>
</file>