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FAEC36-1235-4597-AFED-485F704F8A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EE90A4-4B28-4D28-8553-18C18C2A8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F4CA2E-2D72-4D4F-B96B-6159B68D1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72DD76-EF57-4350-A927-07D093B4DE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66445D-420F-4EE2-A92D-BE142D3059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A9AEF8-3E6B-48BC-B1CA-890CC99224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03292D-79F2-4D20-93A5-8B6815D442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A1D045-4A5F-482E-BCAF-7E7FDC4B9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89CA54-4716-4EFC-A970-C5A1A09B2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6EAE62-269C-46D9-B519-B575EAB21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56D5F-A2F0-4968-9841-212CEC8E1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220611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金融风险管理咨询的成功案例研究探究分享解析论证解读分享</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2024-02-02</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金融风险管理咨询概述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成功案例选取与介绍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风险识别与评估方法应用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咨询方案设计与实施过程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成功因素分析与启示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挑战、问题及对策建议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目录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案例应覆盖不同金融行业，如银行、保险、证券等。</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行业代表性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625" b="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风险管理创新性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咨询效果显著性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在风险识别、评估、监控和应对等方面具有创新实践。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通过咨询服务，客户在风险管理方面取得显著成效。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成功案例选取标准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某大型商业银行，面临信贷风险、市场风险等多重挑战。</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客户背景介绍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采用风险评估模型、压力测试等手段，识别关键风险点。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咨询过程与方法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协助客户构建全面风险管理体系，提升风险抵御能力。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咨询成果展示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银行业风险管理咨询案例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保险业风险管理咨询案例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客户背景介绍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某保险公司，面临偿付能力下降、业务增长乏力等问题。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咨询过程与方法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通过精算分析、风险定价等手段，优化保险产品设计。</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咨询成果展示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帮助客户提升偿付能力，实现业务稳健增长。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某证券公司，面临市场波动大、合规风险高等问题。</a:t>
            </a:r>
          </a:p>
        </p:txBody>
      </p:sp>
      <p:pic>
        <p:nvPicPr>
          <p:cNvPr id="6" name="Picture 6"/>
          <p:cNvPicPr>
            <a:picLocks noChangeAspect="1"/>
          </p:cNvPicPr>
          <p:nvPr/>
        </p:nvPicPr>
        <p:blipFill>
          <a:blip r:embed="rId2"/>
          <a:srcRect t="14958" b="14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客户背景介绍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运用量化分析、风险对冲等手段，降低投资风险。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咨询过程与方法</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协助客户构建合规风险管理体系，提高风险管理效率。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咨询成果展示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证券业风险管理咨询案例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咨询过程与方法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采用综合风险管理框架，整合各子公司风险管理资源。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客户背景介绍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某金融控股集团，涉及银行、保险、证券等多个金融领域。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咨询成果展示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帮助客户构建统一风险管理体系，实现风险全面管控。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67" b="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0000" r="20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跨行业风险管理咨询案例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金融风险管理咨询概述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金融风险管理咨询是指专业机构运用科学的方法和手段，对企业或个人在金融活动中可能遇到的各种风险进行识别、评估、监控和应对，以帮助客户降低风险、提高收益的过程。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随着金融市场的不断发展和金融创新的不断涌现，金融风险也日益增多和复杂化。因此，金融风险管理咨询逐渐成为企业和个人在金融活动中不可或缺的一部分。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金融风险管理咨询能够帮助客户识别和评估潜在的金融风险，制定有效的风险应对策略，从而降低损失、提高收益，保障企业或个人的资产安全。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金融风险管理咨询可以为客户提供专业的风险管理建议和解决方案，帮助客户建立完善的风险管理体系，提高客户的风险管理能力和水平，增强客户的市场竞争力。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国内金融风险管理咨询市场逐渐成熟，专业机构和人才不断涌现。同时，政府也加强了对金融市场的监管，提高了金融风险管理的要求和标准。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国外金融风险管理咨询市场已经相当成熟，专业机构和人才数量众多，服务质量和技术水平也相对较高。同时，国外金融机构和投资者对风险管理的重视程度也更高，为金融风险管理咨询提供了广阔的市场空间。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成功案例选取与介绍</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实效性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案例在实际应用中取得了显著的成效，风险得到了有效控制，并带来了明显的经济效益和社会效益。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代表性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案例在金融风险管理领域具有广泛代表性，能够反映行业内的普遍问题和挑战。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案例在解决方案、技术应用或管理策略等方面具有创新性，为行业提供了新的思路和方向。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案例选取标准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如某银行通过引入先进的风险管理技术和工具，成功降低了信贷风险，提高了资产质量。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国内案例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如某国际知名金融机构通过构建全面的风险管理体系，有效应对了市场风险和操作风险，保障了业务的稳健发展。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国外案例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国内外典型案例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介绍案例所处的金融环境、市场状况、政策法规等背景信息，为理解案例提供必要的背景知识。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介绍案例涉及的主体、风险类型、风险敞口、损失情况等基本信息，为深入分析案例奠定基础。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案例背景及基本情况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基本情况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案例背景</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风险识别与评估方法应用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风险识别过程及结果</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风险识别流程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制定风险识别计划，收集相关信息，进行风险识别会议，整理并输出风险清单。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风险识别结果</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成功识别出市场风险、信用风险、操作风险、流动性风险等主要风险类型，为后续风险评估和应对提供基础。</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https://d.book118.com/638122061105006036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2024-09-16T02:17:43.881</cp:lastPrinted>
  <dcterms:created xsi:type="dcterms:W3CDTF">2024-09-15T18:17:43Z</dcterms:created>
  <dcterms:modified xsi:type="dcterms:W3CDTF">2024-09-15T18:17:46Z</dcterms:modified>
</cp:coreProperties>
</file>