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811DE-7499-4D7B-9DD6-01CAB2B6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30478-F3A7-446A-AE53-C580ADBB7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7189D-4755-4036-AC0D-DF08C8FD8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3AACD-24C7-48A0-9250-470C12D8D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BF3EB-9FBA-476C-9DD4-FAB926019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1AD29-591B-430F-9850-7B91BFCB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E0CA9-2B6A-4100-9977-8D024742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990A3-CA76-4B47-AD2E-443568C9A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AAA7F-E05F-4694-8F8F-BE7D9EB8A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CDCD1-4CF2-4E4B-9961-663E1235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F3BDA-8946-4D97-92FC-00A0C9D8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2117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运营部门KPI绩效考核管理方案的绩效对比分析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绩效对比分析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681" r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320" r="6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通过对比分析，发现运营部门在不同时间段、不同项目上的绩效表现，从而找出提升运营效率的关键点。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根据绩效对比分析结果，调整运营部门的资源配置，使资源更加合理、高效地利用。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将绩效考核结果与员工奖惩制度相结合，激励员工积极投入工作，提升整体绩效。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对过去一个财年或特定时间段的运营部门绩效进行对比分析。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涵盖运营部门负责的所有项目，包括但不限于市场推广、用户增长、活动策划等。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人员范围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涉及运营部门全体成员，包括不同层级、不同岗位的员工。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通过KPI绩效考核管理方案，提高运营部门整体绩效，实现公司战略目标。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公平、公正、公开；量化考核为主，定性考核为辅；激励与约束相结合。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考核对象和周期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运营部门全体员工，包括运营经理、运营主管、运营专员等。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以季度为考核周期，全年共计四个考核周期。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包括销售额、毛利率、客户满意度等关键业绩指标。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业绩指标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态度指标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包括工作积极性、责任心、团队合作精神等工作态度指标。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主要包括业绩指标、能力指标和态度指标三个方面。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包括团队协作能力、创新能力、沟通能力等个人能力指标。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整体业绩完成情况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根据历史数据和目标设定，分析运营部门整体业绩完成情况，包括收入、利润、市场份额等关键指标。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通过对比分析不同时间段的业务数据，评估运营部门业务增长趋势，以及未来潜在的增长点。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通过客户调研和反馈数据分析，评估运营部门在客户满意度方面的表现。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运营部门整体绩效情况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员工个人绩效表现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评估员工个人在工作中的表现，包括任务完成情况、创新能力、责任心等。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岗位绩效目标完成情况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根据各岗位的KPI设定，分析各岗位绩效目标完成情况，包括关键业务指标、工作效率、团队协作等。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岗位绩效差异分析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对比不同岗位之间的绩效表现，分析差异原因，为优化岗位设置和人员配置提供依据。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各岗位绩效表现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分析运营部门在业务流程中存在的瓶颈和问题，如流程繁琐、沟通不畅等。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人员技能和素质不足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评估现有员工在技能和素质方面的不足，如缺乏专业知识、团队协作能力差等。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分析市场竞争对运营部门绩效的影响，如市场份额下降、客户流失等。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KPI绩效考核管理方案实施情况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https://d.book118.com/638122117106006036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2024-09-16T02:37:31.820</cp:lastPrinted>
  <dcterms:created xsi:type="dcterms:W3CDTF">2024-09-15T18:37:31Z</dcterms:created>
  <dcterms:modified xsi:type="dcterms:W3CDTF">2024-09-15T18:37:33Z</dcterms:modified>
</cp:coreProperties>
</file>