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B2DC2-5EDE-480A-9439-6533BFC4A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DFE68-5EBB-486D-95A4-989551B20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F64AA-A06A-4DE5-8E69-CCAD868C7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25E55-A419-4D4A-A4D7-6F68D8EFE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C1548-BFB4-4F9C-B63D-3029E9FA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F5951-387B-4F02-A7AE-1CC6B8AA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70C058-3EC7-4C19-B808-0CC8B9C92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E83F8-DD6B-48A2-8AA1-4F5411C41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F665E-C316-4C47-A46C-E19BD0AC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EE5F8-1358-4D2B-B94D-E00F4B632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DE89B-8E43-402E-A5F4-59DE5BCD7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2126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灌输质量安全观念确保工业产品质量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质量安全观念的重要性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灌输质量安全观念的方法和措施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工业产品质量安全关系到消费者利益和企业声誉，灌输质量安全观念有助于提高产品质量，减少质量安全事故。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应对工业产品质量安全问题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通过加强质量安全观念，企业可以建立稳健的质量管理体系，提高生产效率，降低成本，增强市场竞争力，实现可持续发展。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阐述质量安全观念在工业产品生产过程中的重要性，以及对企业和消费者的影响。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质量安全观念的重要性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质量安全标准与法规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质量安全实践案例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质量安全挑战与对策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介绍国内外相关的质量安全标准和法规，以及企业在遵守这些标准和法规方面的责任和要求。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分享一些成功实施质量安全管理的企业案例，包括他们的经验、教训和成果。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探讨当前工业产品质量安全面临的挑战，如技术更新、市场需求变化等，并提出相应的对策和建议。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质量安全观念的重要性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通过确保产品质量，企业可以赢得消费者信任，从而在激烈的市场竞争中脱颖而出。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减少因质量问题导致的返工、退货等成本，提高企业的经济效益。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优质产品有助于塑造企业良好品牌形象，吸引更多潜在消费者。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质量安全观念有助于保障消费者的合法权益，如知情权、选择权和安全权等。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333" r="5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708" r="37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优质产品能够提供更好的性能和更长的使用寿命，从而提高消费者的购物体验。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提高消费体验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通过购买质量有保障的产品，消费者可以降低因产品缺陷导致的安全风险和经济损失。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降低消费风险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对消费者的影响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质量安全观念有助于提高整个行业的质量水平，从而推动经济的可持续发展。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优质产品可以减少因质量问题引发的社会矛盾和纠纷，有利于维护社会稳定和谐。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保护环境和资源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通过推广绿色、环保的产品和生产方式，质量安全观念有助于促进环境保护和资源节约。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193" b="311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随着科技的不断进步和工业制造水平的提升，工业产品的整体质量在不断提高，产品性能更加稳定可靠。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消费者对工业产品的品质和安全性要求越来越高，对产品的个性化、智能化等需求也不断增加。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总体质量水平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消费者需求日益提高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工业产品质量稳步提升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部分产品质量不达标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仍有部分工业产品存在质量不达标的问题，如产品尺寸超差、性能不稳定、使用寿命短等。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安全隐患不容忽视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一些工业产品存在安全隐患，如电器产品的漏电、易燃等问题，对消费者的人身安全构成威胁。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售后服务不到位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部分企业在产品售后服务方面存在不足，导致消费者在遇到问题时无法得到及时解决，影响消费者体验和品牌形象。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一些企业过于追求经济效益，忽视了产品质量的重要性，没有建立完善的质量管理体系和严格的检验制度。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企业质量意识不强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部分企业缺乏先进的技术和设备，难以保证产品的精度和稳定性，导致产品质量不达标。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技术水平落后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375" r="9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政府对工业产品质量的监管力度不足，导致一些不合格产品流入市场，给消费者带来安全隐患。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https://d.book118.com/638122126055006032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2024-09-09T21:26:21.546</cp:lastPrinted>
  <dcterms:created xsi:type="dcterms:W3CDTF">2024-09-09T13:26:21Z</dcterms:created>
  <dcterms:modified xsi:type="dcterms:W3CDTF">2024-09-09T13:26:23Z</dcterms:modified>
</cp:coreProperties>
</file>