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A604B-5265-4CAE-976A-A324B52A7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C6F54-43F4-4E57-A462-08A13A9FC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2D4F7-5DB0-4B31-A3FF-33018F633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4DFF6-F4A0-4D7C-8B52-6CADE7C46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72C144-350E-404B-BC30-6A8A14643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86A5F9-6F7E-4E9F-9B99-3A1E0542D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4686F0-6FC4-4CFC-94F4-3CE7EF638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B71D5-49AE-4678-8720-FBF2471B0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E7DB9-8102-4393-AA7E-EE58DA94A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3DDCE-BBE1-4F05-86DF-0183FBE82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91C12-C028-450B-8D4C-52E834858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2300513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小儿用药护理\n## 1.小儿用药护理的基本概念与重要性\n### 1.1小儿用药护理的定义与目的\n### 1.2小儿用药护理的重要性及影响\n### 1.3小儿用药护理的实施方法与原则\n## 2.小儿用药护理的种类与特点\n### 2.1小儿用药护理的种类及适用范围\n### 2.2小儿用药护理的特点与难点\n### 2.3小儿用药护理的实践案例分析\n## 3.小儿用药护理的注意事项与禁忌\n### 3.1小儿用药护理的注意事项与要点\n### 3.2小儿用药护理的禁忌与风险控制\n### 3.3小儿用药护理的错误管理与纠正措施\n## 4.小儿用药护理的药物选择与剂量计算\n### 4.1小儿用药护理的药物选择原则与方法\n### 4.2小儿用药护理的剂量计算与调整\n### 4.3小儿用药护理的药物配伍与使用顺序\n## 5.小儿用药护理的给药途径与技术\n### 5.1小儿用药护理的给药途径与选择\n### 5.2小儿用药护理的给药技术与方法\n### 5.3小儿用药护理的给药时间与管理\n## 6.小儿用药护理的监测与评估\n### 6.1小儿用药护理的监测方法与指标\n### 6.2小儿用药护理的评估内容与标准\n### 6.3小儿用药护理的持续改进与质量提升\n## 7.小儿用药护理的家庭教育与心理支持\n### 7.1小儿用药护理的家庭教育指导与方法\n### 7.2小儿用药护理的心理支持与干预策略\n### 7.3小儿用药护理的家庭与医院合作与沟通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小儿用药护理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小儿用药护理的基本概念与重要性</a:t>
            </a:r>
            <a:endParaRPr/>
          </a:p>
        </p:txBody>
      </p:sp>
      <p:sp>
        <p:nvSpPr>
          <p:cNvPr id="11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5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小儿用药护理是指针对儿童这一特殊群体，在药物治疗过程中所采取的一系列护理措施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确保药物治疗的安全、有效、合理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减少药物不良反应的发生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促进儿童健康发育</a:t>
                </a:r>
                <a:endParaRPr/>
              </a:p>
            </p:txBody>
          </p:sp>
        </p:grpSp>
        <p:grpSp>
          <p:nvGrpSpPr>
            <p:cNvPr id="25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目的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提高儿童疾病的治疗效果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降低药物对儿童身体的损害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培养儿童良好的用药习惯</a:t>
                </a:r>
                <a:endParaRPr/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小儿用药护理的定义与目的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重要性</a:t>
                </a:r>
                <a:endParaRPr/>
              </a:p>
            </p:txBody>
          </p:sp>
          <p:sp>
            <p:nvSpPr>
              <p:cNvPr id="2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儿童身体各系统尚未发育完善，对药物的反应与成人有很大差异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合理的用药护理可以降低药物对儿童身体的损害，提高治疗效果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培养儿童良好的用药习惯，对儿童终身健康有重要影响</a:t>
                </a:r>
                <a:endParaRPr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</a:t>
                </a:r>
                <a:endParaRPr/>
              </a:p>
            </p:txBody>
          </p:sp>
          <p:sp>
            <p:nvSpPr>
              <p:cNvPr id="2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儿童疾病的康复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儿童心理健康</a:t>
                </a:r>
                <a:endParaRPr/>
              </a:p>
            </p:txBody>
          </p:sp>
          <p:sp>
            <p:nvSpPr>
              <p:cNvPr id="2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小儿用药护理的重要性及影响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实施方法</a:t>
                </a:r>
                <a:endParaRPr/>
              </a:p>
            </p:txBody>
          </p:sp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了解儿童病情，制定合理的药物治疗方案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严格遵循医嘱，按时、按量给药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观察儿童用药后的反应，及时调整药物剂量和用法</a:t>
                </a:r>
                <a:endParaRPr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</a:t>
                </a:r>
                <a:endParaRPr/>
              </a:p>
            </p:txBody>
          </p:sp>
          <p:sp>
            <p:nvSpPr>
              <p:cNvPr id="2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安全性原则：选择对儿童生长发育无影响的药物，避免使用毒性大的药物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有效性原则：根据儿童病情选择疗效确切的药物，保证治疗效果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个体化原则：根据儿童的年龄、体重、病情等因素，调整药物剂量和用法</a:t>
                </a:r>
                <a:endParaRPr/>
              </a:p>
            </p:txBody>
          </p:sp>
          <p:sp>
            <p:nvSpPr>
              <p:cNvPr id="2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小儿用药护理的实施方法与原则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小儿用药护理的种类与特点</a:t>
            </a:r>
            <a:endParaRPr/>
          </a:p>
        </p:txBody>
      </p:sp>
      <p:sp>
        <p:nvSpPr>
          <p:cNvPr id="30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种类</a:t>
                </a:r>
                <a:endParaRPr/>
              </a:p>
            </p:txBody>
          </p:sp>
          <p:sp>
            <p:nvSpPr>
              <p:cNvPr id="3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口服药物护理：适用于病情较轻、口服药物能控制的疾病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注射药物护理：适用于病情较重、口服药物难以控制的疾病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外用药物护理：适用于皮肤、黏膜等部位疾病的治疗</a:t>
                </a:r>
                <a:endParaRPr/>
              </a:p>
            </p:txBody>
          </p:sp>
          <p:sp>
            <p:nvSpPr>
              <p:cNvPr id="3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适用范围</a:t>
                </a:r>
                <a:endParaRPr/>
              </a:p>
            </p:txBody>
          </p:sp>
          <p:sp>
            <p:nvSpPr>
              <p:cNvPr id="3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儿科各种疾病的治疗过程中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儿童预防性用药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儿童康复期用药</a:t>
                </a:r>
                <a:endParaRPr/>
              </a:p>
            </p:txBody>
          </p:sp>
          <p:sp>
            <p:nvSpPr>
              <p:cNvPr id="3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小儿用药护理的种类及适用范围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</a:t>
                </a:r>
                <a:endParaRPr/>
              </a:p>
            </p:txBody>
          </p:sp>
          <p:sp>
            <p:nvSpPr>
              <p:cNvPr id="3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需要针对儿童不同年龄、体重、病情等因素，调整药物剂量和用法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需要密切观察儿童用药后的反应，及时发现并处理不良反应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需要对儿童进行用药教育，培养良好的用药习惯</a:t>
                </a:r>
                <a:endParaRPr/>
              </a:p>
            </p:txBody>
          </p:sp>
          <p:sp>
            <p:nvSpPr>
              <p:cNvPr id="3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难点</a:t>
                </a:r>
                <a:endParaRPr/>
              </a:p>
            </p:txBody>
          </p:sp>
          <p:sp>
            <p:nvSpPr>
              <p:cNvPr id="3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儿童用药剂量难以准确计算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儿童用药过程中可能出现抗拒、哭闹等现象，给护理工作带来困难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儿童用药后的不良反应难以预测和防范</a:t>
                </a:r>
                <a:endParaRPr/>
              </a:p>
            </p:txBody>
          </p:sp>
          <p:sp>
            <p:nvSpPr>
              <p:cNvPr id="3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小儿用药护理的特点与难点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4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4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4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案例一：肺炎患儿的药物治疗与护理</a:t>
                </a:r>
                <a:endParaRPr/>
              </a:p>
            </p:txBody>
          </p:sp>
          <p:sp>
            <p:nvSpPr>
              <p:cNvPr id="34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了解患儿病情，选择合适的抗生素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严格遵循医嘱，按时、按量给药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观察患儿用药后的反应，及时调整药物剂量和用法</a:t>
                </a:r>
                <a:endParaRPr/>
              </a:p>
            </p:txBody>
          </p:sp>
        </p:grpSp>
        <p:grpSp>
          <p:nvGrpSpPr>
            <p:cNvPr id="34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案例二：腹泻患儿的药物治疗与护理</a:t>
                </a:r>
                <a:endParaRPr/>
              </a:p>
            </p:txBody>
          </p:sp>
          <p:sp>
            <p:nvSpPr>
              <p:cNvPr id="3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了解患儿病情，选择合适的止泻药物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严格遵循医嘱，按时、按量给药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观察患儿用药后的反应，及时调整药物剂量和用法</a:t>
                </a:r>
                <a:endParaRPr/>
              </a:p>
            </p:txBody>
          </p:sp>
        </p:grpSp>
        <p:grpSp>
          <p:nvGrpSpPr>
            <p:cNvPr id="35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案例三：哮喘患儿的药物治疗与护理</a:t>
                </a:r>
                <a:endParaRPr/>
              </a:p>
            </p:txBody>
          </p:sp>
          <p:sp>
            <p:nvSpPr>
              <p:cNvPr id="35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了解患儿病情，选择合适的平喘药物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严格遵循医嘱，按时、按量给药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观察患儿用药后的反应，及时调整药物剂量和用法</a:t>
                </a:r>
                <a:endParaRPr/>
              </a:p>
            </p:txBody>
          </p:sp>
        </p:grpSp>
      </p:grpSp>
      <p:sp>
        <p:nvSpPr>
          <p:cNvPr id="3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小儿用药护理的实践案例分析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小儿用药护理的注意事项与禁忌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小儿用药护理的注意事项与要点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了解儿童病情，制定合理的药物治疗方案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严格遵循医嘱，按时、按量给药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观察儿童用药后的反应，及时调整药物剂量和用法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要点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选择对儿童生长发育无影响的药物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避免使用毒性大的药物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根据儿童的年龄、体重、病情等因素，调整药物剂量和用法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小儿用药护理的禁忌与风险控制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禁忌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避免使用未经批准的药物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避免使用对儿童生长发育有影响的药物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避免使用毒性大的药物</a:t>
                </a:r>
                <a:endParaRPr/>
              </a:p>
            </p:txBody>
          </p:sp>
          <p:pic>
            <p:nvPicPr>
              <p:cNvPr id="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风险控制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了解儿童病情，制定合理的药物治疗方案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严格遵循医嘱，按时、按量给药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观察儿童用药后的反应，及时调整药物剂量和用法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小儿用药护理的错误管理与纠正措施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错误管理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识别儿童用药过程中的常见错误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分析错误原因，制定针对性的预防措施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加强护理人员的培训与教育</a:t>
                </a:r>
                <a:endParaRPr/>
              </a:p>
            </p:txBody>
          </p:sp>
          <p:pic>
            <p:nvPicPr>
              <p:cNvPr id="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纠正措施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针对用药错误，及时采取纠正措施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对护理人员进行针对性的培训和指导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定期评估纠正措施的实施效果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小儿用药护理的药物选择与剂量计算</a:t>
            </a:r>
            <a:endParaRPr/>
          </a:p>
        </p:txBody>
      </p:sp>
      <p:sp>
        <p:nvSpPr>
          <p:cNvPr id="5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04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小儿用药护理的药物选择原则与方法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选择对儿童生长发育无影响的药物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避免使用毒性大的药物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根据儿童的年龄、体重、病情等因素，选择合适的药物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咨询专业医生，了解药物的使用说明和禁忌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参考药品说明书，了解药物的剂量、用法等信息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结合儿童病情，选择合适的药物</a:t>
                </a:r>
                <a:endParaRPr/>
              </a:p>
            </p:txBody>
          </p:sp>
          <p:pic>
            <p:nvPicPr>
              <p:cNvPr id="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https://d.book118.com/638123005131006036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小儿用药护理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2024-09-16T09:43:32.039</cp:lastPrinted>
  <dcterms:created xsi:type="dcterms:W3CDTF">2024-09-16T01:43:32Z</dcterms:created>
  <dcterms:modified xsi:type="dcterms:W3CDTF">2024-09-16T01:43:33Z</dcterms:modified>
</cp:coreProperties>
</file>