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618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D1C61-FF93-46C0-AD61-ADE382CB8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D0401-36B3-4B1E-915C-0A6D2CC18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EBACD-A69B-4D13-9D4F-972FEF3BB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B316E-BB98-4DFF-9885-54B1A305A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F653F1-9AB9-489B-A6AF-37D2C883F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6028AE-84C8-42DC-B162-009116701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B38747-8A53-4CA7-8511-1A6E83286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191171-0E1A-4008-9F8C-31FF2876F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F6F21-B12A-4303-9CD9-B22C4D34E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152FF-2C34-43AF-B1C2-CE7A549E5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CEBEA8-B5A9-4CF5-9705-766E6057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608" r:id="rId2"/>
    <p:sldLayoutId id="2147487609" r:id="rId3"/>
    <p:sldLayoutId id="2147487610" r:id="rId4"/>
    <p:sldLayoutId id="2147487611" r:id="rId5"/>
    <p:sldLayoutId id="2147487612" r:id="rId6"/>
    <p:sldLayoutId id="2147487613" r:id="rId7"/>
    <p:sldLayoutId id="2147487614" r:id="rId8"/>
    <p:sldLayoutId id="2147487615" r:id="rId9"/>
    <p:sldLayoutId id="2147487616" r:id="rId10"/>
    <p:sldLayoutId id="2147487617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23140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第23课祖先的摇篮(课件)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课程背景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教学方法与手段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教学评价与反馈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教学资源与工具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https://d.book118.com/638123140061006026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第23课祖先的摇篮(课件)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2024-09-03T17:40:41.765</cp:lastPrinted>
  <dcterms:created xsi:type="dcterms:W3CDTF">2024-09-03T09:40:41Z</dcterms:created>
  <dcterms:modified xsi:type="dcterms:W3CDTF">2024-09-03T09:40:43Z</dcterms:modified>
</cp:coreProperties>
</file>