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B592D-6160-4DED-832C-E1FF357FD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7FEB4-DB3A-456C-9118-69B63FE60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8D2070-EA71-44A5-BDD5-3F12E40C1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E3830F-7A63-4E49-A274-B80601C71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CFC144-719F-4AB7-9788-F9A77DCA4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4AF367-9A20-473E-81BC-7B83976A3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4EAD7C-DEC3-4AEA-BAAE-01DFBEBF1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E5B1A1-3434-4CEC-B7E1-F587C9A0F8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CDF591-62D1-4090-9C1C-B8EC4DA2F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6DE92B-A033-4AAA-A9B9-7680620C4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04457D-FA37-492B-A7E8-1F9235439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12407214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变量间的相关关系统计案例数学建模八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变量间相关关系概述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数据收集与整理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变量间相关关系分析方法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统计案例：数学建模八问题解析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变量间相关关系在其他领域应用举例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变量间相关关系概述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变量间相关关系是指两个或多个变量之间存在的关联性，当一个变量发生变化时，另一个变量也会随之变化。这种关系可以是正相关或负相关，线性或非线性。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根据变量之间的关联程度和方向，相关关系可分为正相关、负相关、完全相关、不相关等多种类型。其中，正相关表示变量之间同向变化，负相关表示变量之间反向变化。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仅因为两个变量之间存在相关关系，并不意味着它们之间存在因果关系。因果关系需要满足更为严格的条件，如时间顺序、无其他干扰因素等。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相关关系并非因果关系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例如，研究发现冰淇淋销量与犯罪率之间存在正相关关系，但这并不意味着吃冰淇淋会导致犯罪。实际上，这种相关关系可能是由于其他因素（如气温）同时影响了冰淇淋销量和犯罪率。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举例说明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相关关系与因果关系区别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了解变量间的相关关系有助于我们预测和控制某些现象，为决策提供支持。同时，通过研究相关关系，我们还可以发现一些潜在的因果关系，从而推动科学研究的深入。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间相关关系的研究广泛应用于各个领域，如社会科学、经济学、医学、生物学等。例如，在经济学中，研究者可以通过分析GDP与失业率之间的相关关系来预测未来经济发展趋势；在医学领域，研究者可以研究吸烟与肺癌之间的相关关系来制定公共卫生政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研究意义及应用领域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数据收集与整理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原始数据获取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从实验、调查、观测或现有数据库等途径获取原始数据。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抽样方法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根据研究目的和实际情况，选择合适的抽样方法，如简单随机抽样、分层抽样等。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数据记录方式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确保数据记录准确、完整，采用标准化表格或电子数据库进行存储。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数据来源及收集方法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处理缺失值、异常值、重复数据等，确保数据质量。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00" b="2500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根据需要对数据进行转换，如对数转换、标准化处理等。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根据研究目的和数据分析方法，筛选合适的变量进入模型。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变量筛选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数据整理与预处理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完整性评估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检查数据是否完整，是否存在缺失值或异常值。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通过对比不同来源的数据或运用统计方法进行数据验证，确保数据准确可靠。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一致性评估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检查数据在不同时间、不同情境下是否保持一致。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可解释性评估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评估数据是否符合研究假设和实际情况，是否易于理解和解释。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数据质量评估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变量间相关关系分析方法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散点图绘制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通过绘制两个变量的散点图，可以直观地观察变量间的相关关系。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趋势线添加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在散点图上添加趋势线，可以进一步揭示变量间的线性或非线性关系。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异常值识别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通过观察散点图中的异常点，可以发现数据中的异常值或离群点。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散点图法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9082" b="908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衡量两个变量之间的线性相关程度，取值范围为-1到1。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皮尔逊相关系数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衡量两个变量之间的等级相关程度，适用于非线性关系。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斯皮尔曼等级相关系数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衡量两个有序变量之间的相关程度，适用于等级数据。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肯德尔等级相关系数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相关系数法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https://d.book118.com/638124072142006034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2024-09-13T14:55:51.842</cp:lastPrinted>
  <dcterms:created xsi:type="dcterms:W3CDTF">2024-09-13T06:55:51Z</dcterms:created>
  <dcterms:modified xsi:type="dcterms:W3CDTF">2024-09-13T06:55:53Z</dcterms:modified>
</cp:coreProperties>
</file>