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48EC3-A93C-461C-81F5-213E9C83A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8BA45-51FE-4AA4-92C7-2564A22C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C9268-A57F-4994-8FEA-E3C69DF3D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B5D50-B08B-416A-B745-75D448B0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4F4CA-5106-40D6-829D-64A37074C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466D5-FA69-45C1-81AF-85EB6061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972591-58B5-4A98-898B-4A80F87C9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3D0A9-9236-4BB8-992C-FAC8A8D1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C6E85-90F5-475B-BB4E-0414AD37C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5ECAC-4118-4B07-ADA4-A6F0938AB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93590-A91A-43FE-9C72-0338CF9F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4115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《噪声法》违法行为界定及解析\n## 1.新《噪声法》概述及背景\n### 1.1新《噪声法》的立法背景和意义\n### 1.2新《噪声法》的主要内容和特点\n### 1.3新《噪声法》的实施对环境保护的影响\n## 2.新《噪声法》违法行为界定\n### 2.1新《噪声法》对违法行为的界定标准\n### 2.2新《噪声法》对违法行为的处罚措施\n### 2.3新《噪声法》对违法行为的界定流程\n## 3.新《噪声法》违法行为案例分析\n### 3.1新《噪声法》实施以来的典型案例\n### 3.2案例中违法行为的特点和趋势\n### 3.3案例对新《噪声法》实施的启示和建议\n## 4.新《噪声法》违法行为的防范与治理\n### 4.1加强噪声污染的预防和监测\n### 4.2提高违法成本，加大处罚力度\n### 4.3完善噪声污染防治法律法规体系\n## 5.新《噪声法》违法行为界定及解析的未来展望\n### 5.1新《噪声法》违法行为界定及解析的发展趋势\n### 5.2未来噪声污染防治的政策建议\n### 5.3新《噪声法》违法行为界定及解析对社会发展的贡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新《噪声法》违法行为界定及解析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新《噪声法》概述及背景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立法背景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应对日益严重的噪声污染问题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完善环境保护法律法规体系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保障人民群众的身心健康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立法意义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提高噪声污染防治水平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保护生态环境和生物多样性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新《噪声法》的立法背景和意义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新《噪声法》的主要内容和特点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噪声污染防治的基本原则和措施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噪声污染的监测与评估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噪声污染违法行为的界定与处罚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紧密结合实际，具有很强的针对性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法律责任明确，具有很强的操作性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充分体现了预防为主、综合治理的理念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对环境保护的影响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提高噪声污染防治效果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保护生态环境和生物多样性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促进绿色发展方式和生活方式的转变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对社会生活的影响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提高人民群众的生活质量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提高公民环保意识和法治观念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新《噪声法》的实施对环境保护的影响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新《噪声法》违法行为界定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新《噪声法》对违法行为的界定标准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界定标准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噪声排放超过国家或地方规定的排放标准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噪声排放干扰他人正常生活、工作和学习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噪声排放违反法律法规规定的其他情形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界定方法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噪声监测与评估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现场执法检查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群众举报与投诉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新《噪声法》对违法行为的处罚措施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处罚措施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停产整顿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吊销许可证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违法必究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处罚与教育相结合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公平、公正、公开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界定流程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噪声监测与评估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现场执法检查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群众举报与投诉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违法行为认定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处罚决定与执行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界定主体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生态环境主管部门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有关部门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公安机关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新《噪声法》对违法行为的界定流程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新《噪声法》违法行为案例分析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案例一：某工厂夜间噪声扰民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案情简介：某工厂夜间噪声排放超标，严重影响周边居民生活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处理结果：生态环境主管部门对其处以罚款，并要求进行整改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案例二：某建筑工地噪声扰民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案情简介：某建筑工地施工过程中噪声排放过大，干扰周边居民休息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处理结果：城管部门对其处以罚款，并要求采取降噪措施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案例三：某餐厅音响噪音扰民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案情简介：某餐厅音响噪音过大，影响周边居民正常生活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处理结果：生态环境主管部门对其处以警告，并要求调整音响设备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新《噪声法》实施以来的典型案例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https://d.book118.com/638124115025006042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新《噪声法》违法行为界定及解析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2024-09-21T05:07:46.445</cp:lastPrinted>
  <dcterms:created xsi:type="dcterms:W3CDTF">2024-09-20T21:07:46Z</dcterms:created>
  <dcterms:modified xsi:type="dcterms:W3CDTF">2024-09-20T21:07:48Z</dcterms:modified>
</cp:coreProperties>
</file>