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B1301-25FB-437C-90EB-58B979E5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E2F66-1958-45CA-9D58-ACC0B95B5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5519B-93C5-48B8-8AF1-5F2B57D99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BEE18-F849-4AE2-9EA3-7B3381C7B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0B1FC-F958-454A-AF38-80B084C1D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A9159-E019-42D0-B34B-8251F8E29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177C5-3779-4AAD-9702-32A270D35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562F1-F176-4AC0-9040-9AC2E6F9F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2E2AD-57FC-418F-AF42-81313AE0A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D92D4-8A6F-4C8F-BBBF-B2BB4379A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ADC12-8E20-4364-80CE-93EB051C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5016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保险防灾防损与管理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保险防灾防损概述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保险防灾防损体系建设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风险评估与预警机制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灾害事故应急处理及恢复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保险防灾防损技术创新与应用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合作与联动机制构建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保险防灾防损概述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5583" b="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保险防灾防损是指通过采取一系列措施，减少或避免自然灾害和意外事故对保险标的造成损失的活动。它是保险业务的重要组成部分，旨在降低风险、减少损失，并提高保险公司的经济效益和社会效益。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随着全球气候变化和自然灾害的频繁发生，保险防灾防损的重要性日益凸显。同时，科技进步和社会发展为保险防灾防损提供了新的手段和方法，使其更加科学、有效。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减少损失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在灾害或事故发生时，及时采取应急措施，减轻损失程度，降低赔付成本。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保险防灾防损有助于维护社会生产和生活的正常秩序，减少灾害对社会造成的冲击。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提高保险公司经济效益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通过降低赔付率和提高保费收入，提高保险公司的盈利能力和市场竞争力。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通过采取预防措施，降低自然灾害和意外事故发生的概率，从而减少潜在损失。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保险防灾防损的意义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保险防灾防损工作起步较晚，但近年来发展迅速。政府、保险公司和社会各界越来越重视保险防灾防损工作，投入大量人力、物力和财力进行研究和实践。目前，我国已初步建立起较为完善的保险防灾防损体系，但仍存在一些问题和挑战，如缺乏专业人才、技术手段相对落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保险防灾防损工作历史悠久，经验丰富。许多发达国家在保险防灾防损方面取得了显著成效，建立了完善的法律法规体系、专业化的技术队伍和先进的科技手段。同时，国外保险公司还注重与政府机构、科研机构和社会组织等合作，共同推动保险防灾防损事业的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保险防灾防损体系建设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为保险防灾防损提供法律依据，明确保险公司及相关机构的职责和权利。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保险法及相关法规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加强对保险防灾防损的监管，推动保险公司建立完善的风险管理体系。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" r="1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制定保险防灾防损的行业标准，规范行业行为，提高行业整体水平。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总部管理层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负责全面规划和指导保险防灾防损工作，制定相关政策和标准。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分支机构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具体负责实施保险防灾防损措施，开展风险评估、预警和应对工作。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与保险公司合作，提供专业技术支持和服务，共同推进保险防灾防损工作。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建立定期风险评估机制，对潜在风险进行识别、评估和监控。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风险评估制度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根据风险评估结果，制定相应的预警指标和阈值，及时发现并应对潜在风险。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设计完善的应急响应流程，明确各级机构的响应职责和措施，确保在灾害发生时能够迅速、有效地进行应对。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制度流程设计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利用云计算技术，实现保险防灾防损数据的集中存储和处理，提高数据处理能力和资源利用效率。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运用大数据技术，对海量数据进行挖掘和分析，为保险防灾防损提供决策支持。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应用人工智能技术，实现风险智能识别、评估和预警，提高保险防灾防损的效率和准确性。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风险评估与预警机制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通过历史数据、统计资料等，运用数学模型对风险进行量化评估，包括概率分析、损失分布等。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依靠专家经验、判断和分析，对风险进行性质上的评估和描述，如风险矩阵、风险指数等。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将定量和定性评估方法相结合，综合考虑多种因素，形成全面、系统的风险评估结果。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运用风险评估方法，对采集的数据进行分析，识别潜在风险并进行实时监测。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预警信号发布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根据风险监测结果，及时发布预警信号，提醒相关人员采取防范措施。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建立数据采集机制，收集与风险相关的各类数据，并进行整合和处理。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风险预警系统建设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报告制度建立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制定风险报告制度，明确报告的内容、格式、频率和责任人等。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报告流程规范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规范风险报告的编制、审核、批准和发布等流程，确保报告的准确性和时效性。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报告结果运用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将风险报告结果作为决策依据，指导保险公司制定相应的风险管理策略和措施。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风险报告制度及流程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灾害事故应急处理及恢复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https://d.book118.com/638125016115006035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2024-09-14T16:27:45.241</cp:lastPrinted>
  <dcterms:created xsi:type="dcterms:W3CDTF">2024-09-14T08:27:45Z</dcterms:created>
  <dcterms:modified xsi:type="dcterms:W3CDTF">2024-09-14T08:27:47Z</dcterms:modified>
</cp:coreProperties>
</file>