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7AF97-C367-4754-919F-0A3319D78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8276B-12C6-41E8-82DF-AD26916A2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C68F5-E62D-44DB-B6A7-96B616AF1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99712-2774-4481-8A29-FD4915CD2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A72616-9AB9-4D1E-A25E-75684A748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60FF3C-7006-44EF-A714-79D70F723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8BE4C3-18A6-4611-A2F6-19A228B52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1A8FA-3B10-4960-A37C-A743528D9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90E3A-484A-4244-B8F8-09624D4C0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FA82D-197B-4009-8834-7F221D786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66A4F-314B-4484-B3E2-4B7B58C84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2603401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小学一年级班主任工作总结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学生基本情况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教育教学工作总结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学生管理与德育工作总结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家校合作与沟通工作总结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学生基本情况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本班共有学生45人，其中男生23人，女生22人。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学生人数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本班学生主要来自学校周边的小区和部分外来务工人员家庭。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学生构成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学生人数及构成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大多数学生家庭经济条件一般，家长文化程度不高，但都非常重视孩子的教育。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由于家长文化程度有限，家庭教育方式较为传统，缺乏科学的教育理念和方法。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学生家庭情况概述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家庭教育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一年级学生普遍好奇心强，活泼好动，自控能力较弱，需要老师耐心引导和培养。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特长概述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部分学生在绘画、音乐、舞蹈等方面表现出一定的天赋和兴趣，需要老师给予更多的关注和培养。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学生个性特点及特长概述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教育教学工作总结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根据小学一年级学生的发展需求和教育部课程标准，本学期共开设了语文、数学、英语、体育、音乐、美术、科学等七门课程。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所有课程均按照课程设置计划进行，教师们认真备课、上课，课堂氛围活跃，学生参与度高。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课程设置与实施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50" r="15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采用启发式教学法、情境教学法等多种教学方法，注重培养学生的思维能力和实践能力。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利用多媒体教学、实验教学等多种教学手段，丰富课堂内容，提高学生的学习兴趣和效果。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教学手段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学生成绩分析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成绩统计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本学期共有50名学生，其中语文平均分92分，数学平均分95分，英语平均分88分。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成绩分析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从成绩统计来看，大部分学生的学习成绩比较优异，但也存在一些学生的学习成绩不太理想，需要加强辅导和督促。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学生管理与德育工作总结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https://d.book118.com/638126034011006036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2024-09-15T04:54:08.219</cp:lastPrinted>
  <dcterms:created xsi:type="dcterms:W3CDTF">2024-09-14T20:54:08Z</dcterms:created>
  <dcterms:modified xsi:type="dcterms:W3CDTF">2024-09-14T20:54:10Z</dcterms:modified>
</cp:coreProperties>
</file>