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1C934-D4E1-4282-8331-CCFC02E3F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06E0F-E932-4744-B800-8812E1FCA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E05D0-50C5-4A29-8BB3-36CD28450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62CE6-72AB-428C-8E85-C08326B84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3A116-9D88-4A47-B3A7-B1354ECA7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8D963-B4B4-4554-843F-9E8893542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1F685-D13E-42E2-8286-B882EA3FA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2B766-DABE-4EF6-8CDD-AD26B839A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63B1D-FF71-4396-9E48-B8BB86F80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FA2BE-B9C1-42E3-BB44-7667C36F8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B0179-21DF-4B4D-9805-1D5C51D1F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6126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四上练习4口语交际《说漫画》四色学习单课件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漫画欣赏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漫画创作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漫画的起源和历史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漫画的历史可以追溯到19世纪末，当时漫画主要用于幽默和讽刺，随着时间的推移，漫画逐渐发展成为一种独立的艺术形式。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漫画起源于古代的壁画和文字，随着印刷技术的发展，逐渐演变为现代的漫画形式。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50" b="2615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漫画的种类和特点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漫画可以根据不同的标准进行分类，如按题材、风格、形式等。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漫画的特点包括幽默、讽刺、夸张、简练等，这些特点使得漫画在表达上具有独特的魅力。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1389" b="13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漫画的语言包括图像、文字、色彩等多种元素，这些元素通过特定的组合和表达方式来传达作者的意图和情感。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漫画的表达方式多种多样，包括单幅漫画、连环漫画、四格漫画等，不同的表达方式可以产生不同的视觉效果和情感体验。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漫画的语言和表达方式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漫画欣赏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漫画的构图和色彩是影响其整体视觉效果的关键因素。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的构图包括画面的布局、角色的位置和动作的安排等，合理的构图可以使画面更加生动、有层次感。色彩的运用则可以影响漫画的情绪和氛围，如暖色调可以传达温馨、快乐的情绪，而冷色调则可以营造紧张、神秘的感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漫画的构图和色彩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漫画的角色和情节是构成故事的核心要素。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角色是漫画的灵魂，一个成功的角色往往具有鲜明的个性和特点，能够吸引读者的注意力。情节则是故事的骨架，好的情节设置能够让故事更加紧凑、有趣，使读者产生共鸣。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漫画的角色和情节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创意和表现力是漫画的独特魅力所在。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是漫画的精髓，它能够使作品具有独特性和新颖性。表现力则是通过画面和文字等手段将创意呈现出来，让读者能够感受到作者的意图和情感。优秀的漫画作品往往能够将创意和表现力完美地结合在一起，给读者带来深刻的视觉和心灵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漫画的创意和表现力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漫画创作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https://d.book118.com/638126126122006036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2024-09-16T06:48:37.568</cp:lastPrinted>
  <dcterms:created xsi:type="dcterms:W3CDTF">2024-09-15T22:48:37Z</dcterms:created>
  <dcterms:modified xsi:type="dcterms:W3CDTF">2024-09-15T22:48:39Z</dcterms:modified>
</cp:coreProperties>
</file>