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3F5CC3-B017-4265-921C-0BF7AF107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AF02D2-631E-4870-A180-CAA0D99C9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E38049-8730-4212-B737-A3FE0FCC3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6F0E86-7857-4735-9686-D635CC589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D6246D-0F30-4563-A006-4C90638966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B8509C-8331-4270-8A08-012D0DE392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E335FF-245A-4C29-BBEC-BF18A36FF0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913B88-E864-46E2-AF22-78D2109E2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2C062E-B47D-47BD-B66C-301B41958B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758677-B11A-4E8E-801F-8102AC293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B5FEBD-5751-4C05-B984-601A46FAE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12705414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免疫学治疗性疫苗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免疫学治疗性疫苗概述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免疫学治疗性疫苗的研发</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免疫学治疗性疫苗的应用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免疫学治疗性疫苗的挑战与前景</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新型免疫学治疗性疫苗的研究进展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免疫学治疗性疫苗概述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免疫学治疗性疫苗是一种利用免疫学原理，通过刺激机体免疫系统产生针对特定疾病或病原体免疫反应的治疗方法。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根据作用机制和目的，免疫学治疗性疫苗可分为预防性疫苗和治疗性疫苗。预防性疫苗主要用于预防疾病的发生，而治疗性疫苗主要用于治疗已发生的疾病。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疫苗通过刺激机体的免疫系统，使其产生针对特定病原体或疾病的免疫反应。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刺激机体免疫系统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产生特异性抗体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542" r="9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激活T细胞反应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疫苗刺激机体产生特异性抗体，这些抗体能够与病原体结合，阻止其侵入细胞或破坏细胞。</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疫苗还能激活T细胞反应，通过细胞毒作用杀死被病原体感染的细胞。</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疫苗的作用机制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传统疫苗</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传统疫苗主要利用灭活的病原体或减毒的病原体作为抗原，通过刺激机体免疫系统产生免疫反应。这类疫苗制备简单，但可能存在一定的安全风险。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基因工程疫苗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基因工程疫苗利用基因工程技术，将病原体中与免疫反应相关的基因片段插入到载体基因中，制备出具有良好免疫原性的重组蛋白或多肽疫苗。这类疫苗具有更高的安全性和有效性。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治疗性疫苗</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治疗性疫苗是近年来发展起来的一种新型疫苗，主要用于治疗已发生的疾病。治疗性疫苗通过刺激机体免疫系统产生特异性的免疫反应，从而达到治疗疾病的目的。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免疫学治疗性疫苗的研发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31441" r="3144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确定疫苗针对的病原微生物或特定抗原，验证其有效性和安全性。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靶点筛选与验证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根据靶点特性，设计疫苗的组成和结构，包括抗原、载体和佐剂等。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疫苗设计</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依据设计，制备疫苗样品，并进行初步的实验室评估。</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疫苗制备</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进行动物试验，评估疫苗的安全性、免疫原性和保护效果。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临床前研究</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疫苗的研发流程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625" r="96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根据疫苗的特点和目标人群，制定临床试验方案。</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临床试验设计</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在经过伦理审查和监管部门批准后，开展多阶段的临床试验。</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临床试验实施</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收集受试者的免疫反应、安全性等数据，进行分析和评估。</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数据收集与分析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基于试验结果和安全性评估，国家监管部门对疫苗进行审批。</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疫苗审批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疫苗的试验与审批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建立稳定、可控的生产工艺，确保疫苗的批量生产能力。</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生产工艺开发</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质量控制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批签发</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上市后监测</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制定严格的质量控制标准，确保每批疫苗的质量符合标准要求。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经过国家监管部门对每批疫苗进行审核和签发，确保疫苗的安全性和有效性。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对已上市的疫苗进行持续监测，及时发现和处理任何潜在的安全问题。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疫苗的生产与质量控制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免疫学治疗性疫苗的应用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肿瘤免疫治疗是一种利用免疫系统来对抗肿瘤的方法，通过刺激或调节免疫系统来增强其对肿瘤细胞的识别和攻击能力。</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治疗性疫苗是肿瘤免疫治疗的一种重要手段，通过设计特定的疫苗来刺激机体产生针对特定肿瘤抗原的免疫反应，从而达到消除肿瘤或抑制肿瘤生长的目的。</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常见的肿瘤免疫治疗性疫苗包括Sipuleucel-T疫苗、HPV疫苗等，这些疫苗在临床试验中已显示出一定的疗效，为肿瘤治疗提供了新的选择。</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5281" b="15281"/>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肿瘤免疫治疗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感染性疾病免疫治疗是指利用免疫学原理和技术来预防和治疗感染性疾病的方法。</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治疗性疫苗是感染性疾病免疫治疗的重要手段之一，通过设计特定的疫苗来刺激机体产生针对特定病原体的免疫反应，从而达到预防或治疗感染性疾病的目的。</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常见的感染性疾病免疫治疗性疫苗包括流感疫苗、肺炎球菌疫苗等，这些疫苗在预防和控制感染性疾病方面发挥了重要作用。</a:t>
            </a:r>
          </a:p>
        </p:txBody>
      </p:sp>
      <p:pic>
        <p:nvPicPr>
          <p:cNvPr id="8" name="Picture 8"/>
          <p:cNvPicPr>
            <a:picLocks noChangeAspect="1"/>
          </p:cNvPicPr>
          <p:nvPr/>
        </p:nvPicPr>
        <p:blipFill>
          <a:blip r:embed="rId2">
            <a:alphaModFix/>
          </a:blip>
          <a:srcRect l="14667" r="14667"/>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感染性疾病免疫治疗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https://d.book118.com/638127054143006024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2024-09-01T08:54:42.601</cp:lastPrinted>
  <dcterms:created xsi:type="dcterms:W3CDTF">2024-09-01T00:54:42Z</dcterms:created>
  <dcterms:modified xsi:type="dcterms:W3CDTF">2024-09-01T00:54:44Z</dcterms:modified>
</cp:coreProperties>
</file>