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B77EC-A2AD-42B1-AA84-078F05DB5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C4907-C254-45D5-A011-958E9C087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FC43C-E87A-40EE-A23A-635107A73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72431-A8EC-458B-BD61-B5EDFDA84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0E2BA-9974-4625-81F3-5D715BF92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C12A9-92D2-4816-8F4B-951ACCF86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03CB05-9260-45AD-BDCE-EC9BFF216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E0EEF-A0C8-42DE-A56D-36381EB52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B610E-719F-422F-A6C0-B81F2283E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509F6-BE5B-42F8-AFAE-9CE6B5B0A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71B3D-E1F9-4EF7-B9C5-7EE409AA8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00160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肝硬化腹水是由于肝功能减退和门静脉高压共同作用，导致腹腔内液体量超过正常范围。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根据腹水性质可分为漏出液和渗出液；根据腹水量可分为少量、中量和大量腹水。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02" b="196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常见病因包括肝炎后肝硬化、酒精性肝硬化、胆汁淤积性肝硬化等。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肝硬化时，门静脉压力增高，导致毛细血管流体静压升高，同时肝功能减退引起白蛋白合成减少，导致血浆胶体渗透压降低，最终形成腹水。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主要表现为腹胀、腹痛、呼吸困难、食欲不振、恶心呕吐等。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通过腹部超声、腹部X线平片、腹腔穿刺等方法进行诊断。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通过利尿作用减少腹水，常用药物有螺内酯和呋塞米。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对于低白蛋白血症患者，输注白蛋白可提高血浆胶体渗透压，促进腹水吸收。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在特定情况下，如大量腹水引起呼吸困难时，可进行腹腔穿刺放液以缓解症状。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对于并发感染的患者，应根据感染的病原菌选择适当的抗菌药物进行治疗。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利尿剂治疗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白蛋白输注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腹腔穿刺放液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抗菌药物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腹腔引流管的护理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限制钠盐和水的摄入，避免过度饮酒。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保持充足的休息，进行适量的运动以增强体质。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对于行腹腔穿刺放液的患者，应定期更换引流管和敷料，保持引流管通畅。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肝硬化腹水患者常常存在焦虑、抑郁等心理问题，因此心理支持在治疗中也非常重要。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272" r="52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对于上消化道出血的患者，应及时止血、补充血容量，必要时行内镜下止血治疗。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对于原发性腹膜炎患者，应选择适当的抗菌药物进行治疗，同时注意维持水电解质平衡。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原发性腹膜炎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对于肝肾综合征患者，应积极改善肝功能，同时行利尿、扩容等治疗。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肝肾综合征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对于肝肺综合征患者，应积极改善肝功能，同时给予氧疗等对症治疗。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肝肺综合征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肝硬化腹水的预防与护理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积极治疗肝炎、脂肪肝等基础疾病，降低肝损伤风险。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控制基础疾病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限制酒精摄入，戒酒有助于预防酒精性肝炎和肝硬化。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定期进行肝脏相关检查，以便早期发现肝损伤和肝硬化。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避免长期或不规范使用肝毒性药物，减少药物性肝损伤。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避免药物滥用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" b="1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合理安排作息时间，保证充足的休息，避免过度劳累。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避免感染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保持乐观心态，减轻心理压力，有助于提高免疫力。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注意个人卫生，预防肠道感染和其他感染性疾病。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遵医嘱定期进行肝功能和腹部超声检查，监测病情变化。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https://d.book118.com/638130016017006044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2024-09-24T00:23:01.036</cp:lastPrinted>
  <dcterms:created xsi:type="dcterms:W3CDTF">2024-09-23T16:23:01Z</dcterms:created>
  <dcterms:modified xsi:type="dcterms:W3CDTF">2024-09-23T16:23:03Z</dcterms:modified>
</cp:coreProperties>
</file>