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FD5A9-00B0-4E2B-A242-B459A3E1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D6AB5-2503-4F6B-BD70-42C10CF9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4359E-1D6F-49C9-949B-51F8C17F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20225-1C6C-41DB-B98D-D9F9CDCF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3ED30-AEF6-46D0-A697-1E36E064F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2A3DD-24C1-4A0D-98A8-7AFCFA855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3404C-7AE3-4888-8827-7CFAD6DC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0FD67-CDAE-4040-9D31-B06D229A6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7D614-D5D5-4CD6-A967-674A9F64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D2364-7ADF-4F59-B009-6FCEEC64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7D3C0-FAB6-42B3-AB87-AA33F973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11311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38中国酒类行业分析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主要酒类品种及市场分析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产业链结构与上下游关系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创新发展趋势及前景展望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中国酒类市场是全球最大的酒类市场之一，涵盖了白酒、啤酒、葡萄酒等多个品类。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地域性特色明显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不同地区的酒类消费习惯和口味偏好各异，形成了丰富多样的地域性特色。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酒类品牌众多，市场集中度逐渐提高，但竞争依然激烈。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中国酒类行业现状及特点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近现代酒类工业发展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近现代以来，随着工业化和现代化的推进，中国酒类工业经历了从传统作坊到现代工厂的转型。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改革开放后的快速发展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改革开放后，中国酒类市场逐步开放，外资和民营资本进入，推动了行业的快速发展。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古代酒文化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中国酒文化历史悠久，早在古代就有了酿酒技术和饮酒习俗。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随着消费升级和人口红利的释放，中国酒类市场规模不断扩大。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近年来，中国酒类市场保持稳定的增长趋势，预计未来几年仍将保持增长态势。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增长趋势稳定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随着消费者对高品质生活的追求，高端酒类市场潜力巨大，成为行业发展的重要方向。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高端市场潜力巨大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主要酒类品种及市场分析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中国白酒市场规模庞大，占据国内酒类市场的主导地位，近年来保持稳定增长。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白酒市场竞争激烈，高端市场主要由茅台、五粮液等品牌占据，中低端市场品牌众多，竞争激烈。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随着消费者口味和需求的多样化，白酒产品也在不断创新，低度、健康、个性化等成为消费新趋势。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啤酒市场品牌集中度较高，华润雪花、青岛啤酒、燕京啤酒等品牌占据主导地位。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随着消费者对品质和口感的要求提高，精酿啤酒、低度啤酒等成为市场新热点。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中国啤酒市场规模庞大，是全球最大的啤酒消费市场之一，近年来保持平稳增长。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啤酒市场现状及竞争格局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消费者对葡萄酒的认知和接受度不断提高，对品质和产地的要求也越来越高。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中国葡萄酒市场规模逐年扩大，但相较于国际市场仍有较大增长空间。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国内葡萄酒品牌众多，张裕、长城、王朝等为主要品牌，同时进口葡萄酒市场份额逐年提升。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葡萄酒市场现状及竞争格局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黄酒是中国传统酒类之一，市场规模较小但具有地域特色和文化底蕴，主要品牌有古越龙山、会稽山等。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黄酒市场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保健酒市场近年来发展迅速，以劲酒、椰岛鹿龟酒等为代表的品牌在市场上表现突出。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保健酒市场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随着中国市场的开放和消费者需求的多样化，洋酒市场份额逐年提升，主要品牌有人头马、马爹利等。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洋酒市场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其他酒类品种市场分析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产业链结构与上下游关系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包括粮食、水果、水等原料，是酒类生产的基础。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酒类生产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将原材料加工成酒类产品，包括发酵、蒸馏、陈酿等工艺。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包装与物流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对酒类产品进行包装，并通过物流环节实现产品的运输和配送。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销售与消费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酒类产品通过经销商、零售商等渠道进入市场，最终被消费者购买和消费。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酒类产业链结构梳理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粮食供应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中国是粮食生产大国，粮食供应相对稳定，为酒类生产提供了充足的原料。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水果供应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中国水果种类繁多，为果酒生产提供了丰富的原料资源。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中国水资源总量丰富，但分布不均，对酒类生产有一定影响。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https://d.book118.com/638131131133006023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2024-08-30T16:52:38.911</cp:lastPrinted>
  <dcterms:created xsi:type="dcterms:W3CDTF">2024-08-30T08:52:38Z</dcterms:created>
  <dcterms:modified xsi:type="dcterms:W3CDTF">2024-08-30T08:52:40Z</dcterms:modified>
</cp:coreProperties>
</file>