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FSDNF+MS-UIGothic"/>
      <p:regular r:id="rId16"/>
    </p:embeddedFont>
    <p:embeddedFont>
      <p:font typeface="IJHFMM+FOMIVS+ArialMT"/>
      <p:regular r:id="rId17"/>
    </p:embeddedFont>
    <p:embeddedFont>
      <p:font typeface="FWCCWE+PSCIBE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64117-A511-4BE7-8E9F-0833C9CD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C0186-6494-4D4E-850D-94F93DF4F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F2143-5B82-40F1-82B5-534DAD306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36E60-E734-4166-9B07-F11BBCDE8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48E3D-A8E2-4A0A-A10C-A3511E56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16B862-7159-4285-98DB-89469259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2CDFA-56A9-4B1C-BA1E-5C42E54A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C7ACE-9CF1-442F-9398-1A673533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25119-16C6-4DE4-AE63-E2A49738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D5B2-019C-4C32-9859-10F4C37A1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BA55E-86F8-4B63-B423-3A841C9EC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20501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锅</a:t>
            </a:r>
            <a:r>
              <a:rPr sz="5150" spc="25">
                <a:solidFill>
                  <a:srgbClr val="083502"/>
                </a:solidFill>
                <a:latin typeface="HFSDNF+MS-UIGothic"/>
                <a:cs typeface="HFSDNF+MS-UIGothic"/>
              </a:rPr>
              <a:t>炉停运及注意事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 项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HFSDNF+MS-UIGothic"/>
                <a:cs typeface="HFSDNF+MS-UIGothic"/>
              </a:rPr>
              <a:t>停运后的养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83502"/>
                </a:solidFill>
                <a:latin typeface="HFSDNF+MS-UIGothic"/>
                <a:cs typeface="HFSDNF+MS-UIGothic"/>
              </a:rPr>
              <a:t>分析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83502"/>
                </a:solidFill>
                <a:latin typeface="HFSDNF+MS-UIGothic"/>
                <a:cs typeface="HFSDN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IJHFMM+FOMIVS+ArialMT"/>
                <a:cs typeface="IJHFMM+FOMIV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炉停运概述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792" cy="24298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IJHFMM+FOMIVS+ArialMT"/>
                <a:cs typeface="IJHFMM+FOMIV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炉停运注意事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IJHFMM+FOMIVS+ArialMT"/>
                <a:cs typeface="IJHFMM+FOMIV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停运后的养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IJHFMM+FOMIVS+ArialMT"/>
                <a:cs typeface="IJHFMM+FOMIV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及解决方案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IJHFMM+FOMIVS+ArialMT"/>
                <a:cs typeface="IJHFMM+FOMIV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FSDNF+MS-UIGothic"/>
                <a:cs typeface="HFSDNF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WCCWE+PSCIBE+MicrosoftYaHei-Bold"/>
                <a:cs typeface="FWCCWE+PSCIB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锅</a:t>
            </a:r>
            <a:r>
              <a:rPr sz="3800" spc="25">
                <a:solidFill>
                  <a:srgbClr val="083502"/>
                </a:solidFill>
                <a:latin typeface="HFSDNF+MS-UIGothic"/>
                <a:cs typeface="HFSDNF+MS-UIGothic"/>
              </a:rPr>
              <a:t>炉停运概述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WCCWE+PSCIBE+MicrosoftYaHei-Bold"/>
                <a:cs typeface="FWCCWE+PSCIB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停运原因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设备检</a:t>
            </a:r>
            <a:r>
              <a:rPr sz="2000">
                <a:solidFill>
                  <a:srgbClr val="45AE37"/>
                </a:solidFill>
                <a:latin typeface="HFSDNF+MS-UIGothic"/>
                <a:cs typeface="HFSDNF+MS-UIGothic"/>
              </a:rPr>
              <a:t>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HFSDNF+MS-UIGothic"/>
                <a:cs typeface="HFSDNF+MS-UIGothic"/>
              </a:rPr>
              <a:t>故障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维</a:t>
            </a:r>
            <a:r>
              <a:rPr sz="2000">
                <a:solidFill>
                  <a:srgbClr val="45AE37"/>
                </a:solidFill>
                <a:latin typeface="HFSDNF+MS-UIGothic"/>
                <a:cs typeface="HFSDNF+MS-UIGothic"/>
              </a:rPr>
              <a:t>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45AE37"/>
                </a:solidFill>
                <a:latin typeface="HFSDNF+MS-UIGothic"/>
                <a:cs typeface="HFSDNF+MS-UIGothic"/>
              </a:rPr>
              <a:t>划外停运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停运前准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制定停运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45AE37"/>
                </a:solidFill>
                <a:latin typeface="HFSDNF+MS-UIGothic"/>
                <a:cs typeface="HFSDNF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检查设备</a:t>
            </a: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状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准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备备</a:t>
            </a:r>
            <a:r>
              <a:rPr sz="2300" spc="23">
                <a:solidFill>
                  <a:srgbClr val="45AE37"/>
                </a:solidFill>
                <a:latin typeface="HFSDNF+MS-UIGothic"/>
                <a:cs typeface="HFSDNF+MS-UIGothic"/>
              </a:rPr>
              <a:t>用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停运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FSDNF+MS-UIGothic"/>
                <a:cs typeface="HFSDNF+MS-UIGothic"/>
              </a:rPr>
              <a:t>按照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3">
                <a:solidFill>
                  <a:srgbClr val="FFFDFD"/>
                </a:solidFill>
                <a:latin typeface="HFSDNF+MS-UIGothic"/>
                <a:cs typeface="HFSDNF+MS-UIGothic"/>
              </a:rPr>
              <a:t>划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FFFDFD"/>
                </a:solidFill>
                <a:latin typeface="HFSDNF+MS-UIGothic"/>
                <a:cs typeface="HFSDNF+MS-UIGothic"/>
              </a:rPr>
              <a:t>行停运操作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FFFDFD"/>
                </a:solidFill>
                <a:latin typeface="HFSDNF+MS-UIGothic"/>
                <a:cs typeface="HFSDNF+MS-UIGothic"/>
              </a:rPr>
              <a:t>停运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FFFDFD"/>
                </a:solidFill>
                <a:latin typeface="HFSDNF+MS-UIGothic"/>
                <a:cs typeface="HFSDNF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按照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先制定的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划逐步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行停运操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停运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，以便后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分析和改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FDFD"/>
                </a:solidFill>
                <a:latin typeface="HFSDNF+MS-UIGothic"/>
                <a:cs typeface="HFSDNF+MS-UIGothic"/>
              </a:rPr>
              <a:t>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FFFDFD"/>
                </a:solidFill>
                <a:latin typeface="HFSDNF+MS-UIGothic"/>
                <a:cs typeface="HFSDNF+MS-UIGothic"/>
              </a:rPr>
              <a:t>状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在停运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程中，密切关注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炉及相关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的状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HFSDNF+MS-UIGothic"/>
                <a:cs typeface="HFSDNF+MS-UIGothic"/>
              </a:rPr>
              <a:t>，确保安全。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WCCWE+PSCIBE+MicrosoftYaHei-Bold"/>
                <a:cs typeface="FWCCWE+PSCIB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锅</a:t>
            </a:r>
            <a:r>
              <a:rPr sz="3800" spc="25">
                <a:solidFill>
                  <a:srgbClr val="083502"/>
                </a:solidFill>
                <a:latin typeface="HFSDNF+MS-UIGothic"/>
                <a:cs typeface="HFSDNF+MS-UIGothic"/>
              </a:rPr>
              <a:t>炉停运注意事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WCCWE+PSCIBE+MicrosoftYaHei-Bold"/>
                <a:cs typeface="FWCCWE+PSCIB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安全注意事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确保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锅</a:t>
            </a: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炉内部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力完全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释</a:t>
            </a:r>
            <a:r>
              <a:rPr sz="2300">
                <a:solidFill>
                  <a:srgbClr val="45AE37"/>
                </a:solidFill>
                <a:latin typeface="HFSDNF+MS-UIGothic"/>
                <a:cs typeface="HFSDNF+MS-UIGothic"/>
              </a:rPr>
              <a:t>放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关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闭</a:t>
            </a:r>
            <a:r>
              <a:rPr sz="2300" spc="23">
                <a:solidFill>
                  <a:srgbClr val="45AE37"/>
                </a:solidFill>
                <a:latin typeface="HFSDNF+MS-UIGothic"/>
                <a:cs typeface="HFSDNF+MS-UIGothic"/>
              </a:rPr>
              <a:t>相关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阀门</a:t>
            </a: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和管道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保持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锅</a:t>
            </a:r>
            <a:r>
              <a:rPr sz="2300" spc="25">
                <a:solidFill>
                  <a:srgbClr val="45AE37"/>
                </a:solidFill>
                <a:latin typeface="HFSDNF+MS-UIGothic"/>
                <a:cs typeface="HFSDNF+MS-UIGothic"/>
              </a:rPr>
              <a:t>炉房的通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操作注意事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按照操作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程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行停运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检查锅</a:t>
            </a: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炉各部件状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记录</a:t>
            </a: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停运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1600">
                <a:solidFill>
                  <a:srgbClr val="45AE37"/>
                </a:solidFill>
                <a:latin typeface="HFSDNF+MS-UIGothic"/>
                <a:cs typeface="HFSDNF+MS-UIGothic"/>
              </a:rPr>
              <a:t>和原因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WCCWE+PSCIBE+MicrosoftYaHei-Bold"/>
                <a:cs typeface="FWCCWE+PSCIBE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45AE37"/>
                </a:solidFill>
                <a:latin typeface="HFSDNF+MS-UIGothic"/>
                <a:cs typeface="HFSDNF+MS-UIGothic"/>
              </a:rPr>
              <a:t>注意事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FFFF"/>
                </a:solidFill>
                <a:latin typeface="HFSDNF+MS-UIGothic"/>
                <a:cs typeface="HFSDNF+MS-UIGothic"/>
              </a:rPr>
              <a:t>行定期保养和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炉停运期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应对锅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行定期的保养和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22933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的正常运行和使用寿命。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10558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检查锅</a:t>
            </a:r>
            <a:r>
              <a:rPr sz="2300" spc="25">
                <a:solidFill>
                  <a:srgbClr val="FFFFFF"/>
                </a:solidFill>
                <a:latin typeface="HFSDNF+MS-UIGothic"/>
                <a:cs typeface="HFSDNF+MS-UIGothic"/>
              </a:rPr>
              <a:t>炉管道和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阀门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66940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在保养和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维护时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应对锅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炉的管道和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阀门进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，确保没有泄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3943722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漏或堵塞的情况存在。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475595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FSDNF+MS-UIGothic"/>
                <a:cs typeface="HFSDNF+MS-UIGothic"/>
              </a:rPr>
              <a:t>清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2300" spc="23">
                <a:solidFill>
                  <a:srgbClr val="FFFFFF"/>
                </a:solidFill>
                <a:latin typeface="HFSDNF+MS-UIGothic"/>
                <a:cs typeface="HFSDNF+MS-UIGothic"/>
              </a:rPr>
              <a:t>和除垢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47384" y="531976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在保养和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维护时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应对锅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行清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和除垢，以确保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747384" y="55940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FSDNF+MS-UIGothic"/>
                <a:cs typeface="HFSDNF+MS-UIGothic"/>
              </a:rPr>
              <a:t>和正常运行。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WCCWE+PSCIBE+MicrosoftYaHei-Bold"/>
                <a:cs typeface="FWCCWE+PSCIB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HFSDNF+MS-UIGothic"/>
                <a:cs typeface="HFSDNF+MS-UIGothic"/>
              </a:rPr>
              <a:t>停运后的养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护</a:t>
            </a:r>
            <a:r>
              <a:rPr sz="3800" spc="27">
                <a:solidFill>
                  <a:srgbClr val="083502"/>
                </a:solidFill>
                <a:latin typeface="HFSDNF+MS-UIGothic"/>
                <a:cs typeface="HFSDNF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WCCWE+PSCIBE+MicrosoftYaHei-Bold"/>
                <a:cs typeface="FWCCWE+PSCIB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https://d.book118.com/638132050134006034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HFSDNF+MS-UIGothic</vt:lpstr>
      <vt:lpstr>IJHFMM+FOMIVS+ArialMT</vt:lpstr>
      <vt:lpstr>Times New Roman</vt:lpstr>
      <vt:lpstr>FWCCWE+PSCIBE+MicrosoftYaHei-Bold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2024-09-13T11:31:54.352</cp:lastPrinted>
  <dcterms:created xsi:type="dcterms:W3CDTF">2024-09-13T03:31:54Z</dcterms:created>
  <dcterms:modified xsi:type="dcterms:W3CDTF">2024-09-13T03:31:55Z</dcterms:modified>
</cp:coreProperties>
</file>