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1CCB4-9855-45D1-9BD0-EC340AEE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62DB4-9340-48CF-A418-31C59262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33765-A392-4786-91BD-921C54ED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81805-E356-45B3-8CA0-2E8ACD86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50143-317D-472A-9C11-1F26DEEB7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C30D9-EF85-487C-BF07-18B272A92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1867B-33FE-4466-B5B1-6352672E5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572F3-7463-497B-AFDE-A8B19489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F644C-C629-4F95-A65F-6CE7D4FD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385BD-06A5-455F-9C0D-445C5C15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F13E-B166-49BC-B994-2EFB30D4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3111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家长会在孩子成长中的作用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家长会在孩子成长中的具体作用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如何发挥家长会的最大作用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沟通渠道：家长和学校之间的沟通桥梁，共同关注孩子的成长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信息传递：家长了解孩子在学校的表现和需求，学校了解孩子在家庭的情况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教育合作：家长和学校共同制定教育计划，共同促进孩子的成长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情感交流：家长和学校共同关心孩子的心理健康，共同营造和谐的成长环境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家长会帮助家长了解孩子在学校的情况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家长可以通过家长会了解孩子在学校的学习情况、成绩和表现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家长会让家长了解学校的教育理念和教学方法，以便更好地配合学校教育孩子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家长会让家长了解孩子在学校的心理状况，包括情绪、压力和适应能力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家长会让家长了解孩子在学校的社交情况，包括与同学、老师的关系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家长会提供了一个家长与老师交流的平台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家长可以了解孩子在学校的表现和学习情况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老师可以了解孩子在家庭的生活和学习习惯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家长和老师可以共同讨论孩子的教育问题和解决方案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家长和老师可以共同制定孩子的学习和成长计划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家长会在孩子成长中的具体作用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家长会可以帮助孩子建立正确的人生观和价值观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家长可以通过家长会了解孩子的学习情况、兴趣爱好和性格特点，从而更好地引导孩子建立正确的人生观和价值观。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家长会可以促进家长与老师之间的沟通和合作，共同为孩子创造良好的成长环境。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家长会可以帮助孩子树立正确的人生目标和理想，激发孩子的学习动力和积极性。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家长会可以引导孩子学会尊重他人、关心他人，培养良好的人际关系和社会责任感。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家长会可以促进孩子全面发展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家长可以了解孩子在学校的表现和进步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家长可以结识其他家长，交流教育经验和方法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家长可以参与学校的教育活动，与孩子共同成长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家长可以向老师反馈孩子在家里的表现和问题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家长会可以提升孩子的学习成绩和学习能力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家长可以了解孩子的学习情况，及时发现问题并给予帮助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家长可以向老师请教教育方法，提高家庭教育质量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家长可以鼓励孩子积极参与学习活动，激发孩子的学习兴趣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家长可以引导孩子制定合理的学习计划，培养孩子的自主学习能力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如何发挥家长会的最大作用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https://d.book118.com/638133111047006024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家长会在孩子成长中的作用</vt:lpstr>
      <vt:lpstr>目录</vt:lpstr>
      <vt:lpstr>家长会的重要性</vt:lpstr>
      <vt:lpstr>家长会是家庭教育和学校教育的桥梁</vt:lpstr>
      <vt:lpstr>家长会帮助家长了解孩子在学校的情况</vt:lpstr>
      <vt:lpstr>家长会提供了一个家长与老师交流的平台</vt:lpstr>
      <vt:lpstr>家长会在孩子成长中的具体作用</vt:lpstr>
      <vt:lpstr>家长会可以帮助孩子建立正确的人生观和价值观</vt:lpstr>
      <vt:lpstr>家长会可以促进孩子全面发展</vt:lpstr>
      <vt:lpstr>家长会可以提升孩子的学习成绩和学习能力</vt:lpstr>
      <vt:lpstr>如何发挥家长会的最大作用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2024-08-31T10:53:24.115</cp:lastPrinted>
  <dcterms:created xsi:type="dcterms:W3CDTF">2024-08-31T02:53:24Z</dcterms:created>
  <dcterms:modified xsi:type="dcterms:W3CDTF">2024-08-31T02:53:26Z</dcterms:modified>
</cp:coreProperties>
</file>