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919B2F-EFB3-4C49-A3F4-91E448E87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BD377-7C9D-4A7C-ADAA-B9353CA66A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6B21C9-0BD3-453B-B27D-FF1F8FF9D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2AFA50-9182-4C4F-A395-DC11E2E2D2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D604E2-BAD7-4379-95AF-4A0DCE57D9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C7425A-956C-44DE-9DBD-4857BC776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F5E8E8-F1D7-4A9A-B017-D709707981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7DE39C-5B14-4A9A-8920-E672AD16D9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5765C0-A63D-4C5D-955D-655F445A38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C0287-4B9C-4F28-8612-C1F210CF99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9B02F-C09B-4F89-824D-89219B2DA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3413714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静电防护在医疗领域中的应用</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静电防护概述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医疗设备静电防护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医护人员静电防护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手术室静电防护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药品储存与运输中静电防护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静电防护概述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954" b="22954"/>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静电危害</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静电放电（ESD）可对电子设备造成损坏，影响医疗设备的正常运行和患者的安全。</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静电产生原因</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由于不同物质间电子的转移或物体表面电荷的不平衡分布导致静电产生。</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静电产生原因及危害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4068" b="4068"/>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静电防护原则</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抑制静电产生、加速静电泄放、防止静电放电对敏感器件造成损坏。</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静电防护方法</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使用防静电材料、设备接地、穿戴防静电服装和饰品、控制环境湿度等。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静电防护原则与方法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5693" b="35693"/>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保障医疗设备安全</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医疗设备中集成了大量的电子元器件，静电放电可能导致设备故障或损坏，影响医疗诊断和治疗。</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维护患者安全</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在医疗过程中，静电放电可能对患者造成电击或干扰医疗设备的正常运行，威胁患者生命安全。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提高医疗质量</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通过有效的静电防护措施，可以减少医疗设备故障率，提高医疗过程的稳定性和可靠性，从而提升医疗质量。</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医疗领域静电防护重要性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医疗设备静电防护</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0488" r="10488"/>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医疗设备在运行过程中，由于摩擦、接触分离等原因，会在设备表面产生静电。</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静电会对医疗设备的正常运行造成干扰，如导致设备误动作、损坏电子元件等，同时还会对医护人员和患者造成安全隐患。</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静电产生</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影响</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设备静电产生机理及影响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34056" b="34056"/>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设备接地</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将医疗设备与大地连接，使静电通过接地线导入大地，从而消除静电对设备的影响。</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静电屏蔽</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在医疗设备周围设置静电屏蔽装置，防止外部静电场对设备内部电子元件的干扰。</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使用防静电材料</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在医疗设备的制造过程中，使用防静电材料，如防静电塑料、防静电涂料等，以减少静电的产生和积累。</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设备静电防护措施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根据医疗设备的特点和使用环境，制定相应的静电防护评估标准，对设备的静电防护效果进行评估。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静电检测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使用静电检测仪器对医疗设备进行定期检测，了解设备表面的静电分布情况和静电电位水平。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改进措施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针对评估结果中存在的问题，采取相应的改进措施，如加强设备接地、提高静电屏蔽效果等，以确保医疗设备的正常运行和使用安全。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设备静电检测与评估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医护人员静电防护</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医护人员在工作过程中，衣物、手套等物品之间的摩擦容易产生静电。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摩擦起电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277" r="927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空气干燥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静电危害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干燥的空气环境有利于静电的产生和积累。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静电放电可能对医疗设备和病人造成不良影响，如干扰医疗设备正常运行、引发火灾等。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医护人员静电产生原因及危害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医护人员应穿着防静电服装、鞋子等，使用防静电手套、工具等。</a:t>
            </a:r>
          </a:p>
        </p:txBody>
      </p:sp>
      <p:pic>
        <p:nvPicPr>
          <p:cNvPr id="6" name="Picture 6"/>
          <p:cNvPicPr>
            <a:picLocks noChangeAspect="1"/>
          </p:cNvPicPr>
          <p:nvPr/>
        </p:nvPicPr>
        <p:blipFill>
          <a:blip r:embed="rId2"/>
          <a:srcRect l="16125" r="16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使用防静电材料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通过加湿器等设备保持工作环境的湿度，减少静电的产生和积累。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保持环境湿度</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50" r="166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医护人员应接触接地金属物体，及时将身上积累的静电电荷导入大地。</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接地措施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医护人员静电防护措施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https://d.book118.com/638134137140006025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2024-09-02T19:40:35.099</cp:lastPrinted>
  <dcterms:created xsi:type="dcterms:W3CDTF">2024-09-02T11:40:35Z</dcterms:created>
  <dcterms:modified xsi:type="dcterms:W3CDTF">2024-09-02T11:40:37Z</dcterms:modified>
</cp:coreProperties>
</file>