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14D1F-3E7D-4743-91C0-B0C42D68F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28122-FA6B-4929-86B3-F7466E4B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67821-7C8D-4D1E-BEE6-67A8B3BD8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65005-5A74-4CAD-B806-283FF0D7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6D993-FF80-4178-8D0F-4C5714DDA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25D8C-5489-404D-A173-119B9F4BF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B02F6-C96C-4656-BDA9-0C623221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F1168-4C99-4F3F-83D3-5845D6C2D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1927E-B915-4C5A-8EDD-53066FB76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E4171-3809-4607-B49F-AB9E903F7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B1658-F4F0-49AE-BB7E-BA5BB7AB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5005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营销管理理论分析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营销管理理论的实践应用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营销管理：是指企业识别、预测并满足消费者和客户需求的过程，旨在促进产品和服务的销售，实现企业目标。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营销管理涉及多个方面，包括市场研究、产品开发、定价、促销和分销等。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营销管理的主要目标是满足客户需求，同时实现企业的长期盈利和发展。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营销管理的目的和任务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满足客户需求，提高市场份额和销售额，增加企业利润。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识别和预测市场需求，制定营销策略，组织营销活动，监控和评估营销效果。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" r="24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了解客户需求、竞争对手和市场趋势。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基于市场研究结果，制定产品、价格、促销和分销策略。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实施营销策略，包括产品开发、定价、促销和分销等。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组织营销活动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对营销活动进行监控和评估，调整策略以提高效果。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监控和评估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营销管理的过程和步骤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营销组合理论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明确产品的目标市场和消费者群体，根据市场需求和竞争状况制定产品定位策略。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不断推陈出新，开发新产品或改进现有产品，以满足消费者不断变化的需求。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确保产品的高品质，以提高消费者满意度和忠诚度。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合理规划产品线，避免产品线过长或过短，以满足不同消费者的需求。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根据产品的生产成本和预期利润制定价格。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根据消费者的需求和支付能力制定价格。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根据市场竞争对手的价格制定价格，以确保竞争优势。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运用数字、促销等手段影响消费者心理，制定有吸引力的价格。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通过公司自建的销售渠道直接销售给消费者。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通过经销商、代理商等中间商销售产品。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利用电商平台、社交媒体等网络渠道销售产品。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结合直接、间接和线上渠道，以实现最佳的销售效果。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运用折扣、赠品、积分等手段刺激消费者购买欲望。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通过消费者口碑和推荐，扩大产品影响力，提高销售效果。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通过各种媒体进行广告投放，提高产品知名度和品牌形象。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通过公关活动和媒体关系维护，提高品牌美誉度和信任度。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市场细分理论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https://d.book118.com/638135005113006036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2024-09-16T04:21:30.577</cp:lastPrinted>
  <dcterms:created xsi:type="dcterms:W3CDTF">2024-09-15T20:21:30Z</dcterms:created>
  <dcterms:modified xsi:type="dcterms:W3CDTF">2024-09-15T20:21:32Z</dcterms:modified>
</cp:coreProperties>
</file>