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BEC2C-4675-41E3-9376-E8482574C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8D412-C31B-476D-880E-7F3C2012D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B1BC2-458E-4D02-8FE7-CDFB21B49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25D12-7FD9-42A2-AA8D-02AAD1885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79AA12-D566-4870-8FF5-1D79AE788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3FF088-C6EF-4B6A-952D-C504A9EDB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BC1329-841E-4E68-8AB6-DD1C3C4A0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FDD42-19DF-4AE5-86E7-75C1528BF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425E6-916F-4361-9B86-BEFD3E3B8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78310-7BE4-415B-B6B8-1D40C7483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50959-314A-4CF9-A856-F917670FF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350240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工程预决算的审查与投资控制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工程预决算审查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工程投资控制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工程预决算与投资控制的难点与问题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工程预决算与投资控制的改进建议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工程预决算审查与投资控制的案例分析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工程预决算审查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检查预决算编制所依据的法律法规、规范标准、设计图纸等是否符合要求。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审查编制依据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17" r="1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核实预决算编制的内容是否完整、准确，包括工程量计算、单价确定、取费标准等。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审查编制内容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评估预决算编制的方法是否合理、科学，如采用合适的预算定额、费用标准等。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审查编制方法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预决算编制的审查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审查取费标准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核查预决算中的各项取费标准是否符合相关规定，如管理费、利润、税金等。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审查取费基数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确认取费基数是否正确，如以人工费为基数还是以直接费为基数。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审查取费计算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检查取费的计算过程是否正确，如各项费用的计算公式、计算方法等。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预决算取费的审查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核实所采用的材料来源是否可靠，是否符合设计要求。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审查材料来源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核查材料价格是否合理，是否符合市场行情，有无高估或低估现象。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审查材料价格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核实材料用量是否准确，有无多算或少算现象。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审查材料用量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材料价格的审查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8375" r="18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6" name="AutoShape 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审查图纸完整性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检查预决算图纸是否完整，有无缺图、少图现象。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11" name="AutoShape 1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审查图纸准确性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核实预决算图纸的准确性，包括尺寸、标注等是否正确。</a:t>
              </a: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6" name="AutoShape 1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审查图纸合规性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检查预决算图纸是否符合相关法规和规范要求，如建筑法、结构安全等方面的规定。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预决算图纸的审查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工程投资控制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限额设计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根据批准的可行性研究报告和投资估算，在保证满足功能的前提下，控制初步设计阶段的费用。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设计概算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编制设计概算，并进行审查，确保其不超过投资估算。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价值工程分析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对设计方案进行价值工程分析，优化设计，降低成本。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设计阶段的投资控制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投标报价审查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对投标报价进行详细审查，确保其合理性和准确性，防止高估冒算。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合同签订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在合同中明确双方的权利和义务，包括投资、进度、质量等方面的要求。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招标文件编制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明确招标范围、工程量清单、合同条款等，确保招标文件的完整性和准确性。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招标阶段的投资控制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工程变更管理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对工程变更进行严格管理，防止因变更导致投资增加。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索赔管理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对可能出现的索赔进行预测和防范，减少不必要的损失。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工程计量与支付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按照合同约定进行工程计量和支付，确保资金使用合理。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施工阶段的投资控制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竣工结算审查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对竣工结算进行详细审查，确保其准确性和合理性。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竣工资料整理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对项目过程中的各种资料进行整理归档，为今后的项目提供历史数据。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投资效益评估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对项目的投资效益进行评估，总结经验教训，为今后的项目提供参考。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5" name="Freeform 15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竣工阶段的投资控制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https://d.book118.com/638135024021006025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301648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2024-09-01T15:33:38.716</cp:lastPrinted>
  <dcterms:created xsi:type="dcterms:W3CDTF">2024-09-01T07:33:38Z</dcterms:created>
  <dcterms:modified xsi:type="dcterms:W3CDTF">2024-09-01T07:33:40Z</dcterms:modified>
</cp:coreProperties>
</file>