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22B6F-711F-4170-8B76-D3435E103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02841-B9BA-41AB-A092-21C3CC86B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5C0A1-771D-4371-8402-67B1CE645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291C7-7F56-48E9-8D4B-8C83AE681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A1E2E0-2899-4FEC-97EA-BEC5E236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9D0DC0-0672-4119-8971-605425224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5EA7E5-C1A5-4B93-9AC5-DEC2D5E1B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F41DD-37E6-4C88-9BB1-278CC8A0B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E8EED-2C8A-442E-9B0E-52AC872D9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CE742-A7C8-42EA-88B9-5D9877A40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E6881-FCF3-4927-AA32-5B3E37FA6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351070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书记述职报告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工作建议与意见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制定并执行工作计划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根据组织目标和实际情况，制定具体的工作计划，并确保计划的顺利执行。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协调各方资源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与相关部门和人员进行有效沟通，协调各方资源，确保工作的高效推进。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监督工作进展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对各项工作进行定期检查和监督，及时发现和解决问题，确保工作按计划进行。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按照工作计划，完成了各项年度工作任务，实现了预期目标。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完成年度工作任务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改进工作流程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在工作中遇到突发事件时，能够迅速采取有效措施，妥善处理问题，确保工作的稳定进行。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针对工作中存在的问题和不足，积极寻求解决方案，不断优化工作流程，提高工作效率。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通过出色地完成工作任务和积极参与社会公益活动，提升了组织的形象和影响力。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在工作中表现突出，获得了上级领导和社会的广泛认可和荣誉表彰。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获得荣誉表彰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通过自身努力和团队协作，推动了组织的发展和进步，为组织的长远发展奠定了坚实基础。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重点成果展示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书记在工作中积极探索新的工作方式，引入数字化工具和平台，提高工作效率和准确性。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创新工作方式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书记采用敏捷项目管理方法，优化项目流程，确保项目按时交付，提高团队响应速度。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创新项目管理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书记善于整合内外部资源，优化资源配置，提高资源利用效率，为团队创造更多价值。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创新资源整合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创新工作方式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提高时间管理能力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书记注重时间管理，合理安排工作计划和优先级，确保高效完成任务。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书记对工作流程进行全面梳理和优化，减少冗余环节，提高工作效率。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书记定期组织培训和分享会，提升团队成员的技能和知识水平，提高工作效率。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书记鼓励团队成员相互支持、协作，共同解决问题，形成良好的团队协作氛围。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提高团队凝聚力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书记关注团队成员的成长和发展，关心团队氛围和凝聚力，打造高效协作的团队。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书记重视团队沟通，建立有效的沟通渠道和机制，确保信息畅通无阻。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https://d.book118.com/638135107012006046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2024-09-26T20:11:50.746</cp:lastPrinted>
  <dcterms:created xsi:type="dcterms:W3CDTF">2024-09-26T12:11:50Z</dcterms:created>
  <dcterms:modified xsi:type="dcterms:W3CDTF">2024-09-26T12:11:52Z</dcterms:modified>
</cp:coreProperties>
</file>