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CDD23-31C8-4CEB-A91E-AEC3FE943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C9EFD-5A3D-45DE-A437-8952CE8A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DD43E-26A9-41C2-B966-9EB80D718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4460E-B26F-490B-8C61-A8E158FA0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5C5C7-7383-4BC5-B765-4EC81E701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AE0C3-4426-4C6A-85C6-062593549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C898D-1CA5-437C-8C60-E75CBBDDF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CF008-FDC5-4182-9854-95C1459B0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F7659-38FF-4B2B-9598-67E3B58C8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ABB73-2369-4B40-838D-6A72212E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A67FB-C91E-4AEA-BB6C-24352A9F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5120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务理念培训：提升服务质量与客户满意度\n## 1. 服务理念的重要性及影响\n### 1.1 服务理念在企业文化中的体现\n### 1.2 服务理念对员工行为的影响\n### 1.3 服务理念对企业发展的推动作用\n## 2. 确立优质服务理念的基本原则\n### 2.1 以客户为中心，满足客户需求\n### 2.2 提供高品质服务，追求卓越\n### 2.3 持续改进，不断创新服务方式\n## 3. 服务理念培训的实施与方法\n### 3.1 制定详细的服务理念培训计划\n### 3.2 采用多样化的培训方式与手段\n### 3.3 评估培训效果，持续改进培训内容\n## 4. 提升客户满意度的关键要素\n### 4.1 提供专业、个性化的服务\n### 4.2 建立高效的客户沟通渠道\n### 4.3 关注客户反馈，持续改进服务\n## 5. 服务理念在实际操作中的应用案例\n### 5.1 优秀服务理念的企业案例分享\n### 5.2 服务理念在客户服务中的应用实例\n### 5.3 服务理念在内部团队协作中的实践案例\n## 6. 总结与展望\n### 6.1 服务理念培训的成果总结\n### 6.2 持续优化服务理念的重要性\n### 6.3 未来服务理念的发展趋势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服务理念培训：提升服务质量与客户满意度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服务理念的重要性及影响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服务理念是企业文化的核心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体现了企业的价值观和经营宗旨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塑造了企业的品牌形象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影响了员工的价值观和行为准则</a:t>
                </a:r>
                <a:endParaRPr/>
              </a:p>
            </p:txBody>
          </p:sp>
          <p:sp>
            <p:nvSpPr>
              <p:cNvPr id="22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服务理念是企业竞争力的关键因素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优质的服务能够吸引和留住客户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为企业创造良好的口碑和市场份额</a:t>
                </a:r>
                <a:endParaRPr/>
              </a:p>
            </p:txBody>
          </p:sp>
          <p:sp>
            <p:nvSpPr>
              <p:cNvPr id="22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服务理念是企业持续发展的动力源泉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推动企业不断创新和改进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提高企业的管理水平和运营效率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保障企业的长期稳定和盈利能力</a:t>
                </a:r>
                <a:endParaRPr/>
              </a:p>
            </p:txBody>
          </p:sp>
          <p:sp>
            <p:nvSpPr>
              <p:cNvPr id="23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服务理念在企业文化中的体现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服务理念塑造员工的职业素养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培养员工的职业道德和敬业精神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提高员工的服务技能和专业知识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塑造员工的良好形象和人际关系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服务理念引导员工的服务行为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使员工始终关注客户需求和满意度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激励员工提供主动、热情、周到的服务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促使员工持续改进和优化服务流程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服务理念提升员工的工作满意度和忠诚度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增强员工的归属感和自豪感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提高员工的工作积极性和创造力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降低员工的流失率和招聘成本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服务理念对员工行为的影响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服务理念推动企业提升服务质量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增强企业的市场竞争力和口碑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为企业创造更高的经济效益和品牌价值</a:t>
                </a:r>
                <a:endParaRPr/>
              </a:p>
            </p:txBody>
          </p:sp>
        </p:grpSp>
        <p:grpSp>
          <p:nvGrpSpPr>
            <p:cNvPr id="2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服务理念推动企业创新服务模式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适应市场变化和客户需求的多样化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提供差异化、个性化的服务解决方案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提高服务的附加值和盈利能力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服务理念推动企业优化管理水平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提高企业的决策效率和执行力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降低企业的运营成本和风险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保障企业的长期稳定和可持续发展</a:t>
                </a:r>
                <a:endParaRPr/>
              </a:p>
            </p:txBody>
          </p:sp>
        </p:grpSp>
      </p:grpSp>
      <p:pic>
        <p:nvPicPr>
          <p:cNvPr id="2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服务理念对企业发展的推动作用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确立优质服务理念的基本原则</a:t>
            </a:r>
            <a:endParaRPr/>
          </a:p>
        </p:txBody>
      </p:sp>
      <p:sp>
        <p:nvSpPr>
          <p:cNvPr id="2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通过市场调查和客户反馈收集信息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对客户进行分类和细分，提供个性化服务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关注客户的痛点和问题，提供解决方案</a:t>
                </a:r>
                <a:endParaRPr/>
              </a:p>
            </p:txBody>
          </p:sp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了解客户需求和期望</a:t>
                </a:r>
                <a:endParaRPr/>
              </a:p>
            </p:txBody>
          </p:sp>
        </p:grpSp>
        <p:grpSp>
          <p:nvGrpSpPr>
            <p:cNvPr id="27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保证服务的专业性和规范性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关注服务的细节和体验，让客户感受到关怀和尊重</a:t>
                </a:r>
                <a:endParaRPr/>
              </a:p>
            </p:txBody>
          </p:sp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提供高品质服务</a:t>
                </a:r>
                <a:endParaRPr/>
              </a:p>
            </p:txBody>
          </p:sp>
        </p:grpSp>
        <p:grpSp>
          <p:nvGrpSpPr>
            <p:cNvPr id="28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定期与客户沟通和互动，了解客户的需求变化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提供优质的售后服务和客户支持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通过客户关系管理，提高客户的忠诚度和满意度</a:t>
                </a:r>
                <a:endParaRPr/>
              </a:p>
            </p:txBody>
          </p:sp>
          <p:sp>
            <p:nvSpPr>
              <p:cNvPr id="2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建立长期的客户关系</a:t>
                </a:r>
                <a:endParaRPr/>
              </a:p>
            </p:txBody>
          </p:sp>
        </p:grpSp>
      </p:grpSp>
      <p:pic>
        <p:nvPicPr>
          <p:cNvPr id="28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以客户为中心，满足客户需求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培养专业服务团队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招聘和选拔具有专业服务技能和素养的员工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提供专业的培训和发展机会，提高员工的服务能力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建立激励机制，鼓励员工提供优质服务</a:t>
                </a:r>
                <a:endParaRPr/>
              </a:p>
            </p:txBody>
          </p:sp>
          <p:sp>
            <p:nvSpPr>
              <p:cNvPr id="2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优化服务流程和体系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对服务流程进行全面梳理和优化，提高服务效率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建立完善的服务质量管理体系，确保服务质量和安全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利用数字化和智能化技术，提升服务体验和便捷性</a:t>
                </a:r>
                <a:endParaRPr/>
              </a:p>
            </p:txBody>
          </p:sp>
          <p:sp>
            <p:nvSpPr>
              <p:cNvPr id="2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持续改进和创新服务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跟踪行业趋势和客户需求变化，持续改进服务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鼓励员工提出创新性的服务方案和建议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通过服务创新，提高企业的竞争力和品牌价值</a:t>
                </a:r>
                <a:endParaRPr/>
              </a:p>
            </p:txBody>
          </p:sp>
          <p:sp>
            <p:nvSpPr>
              <p:cNvPr id="3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提供高品质服务，追求卓越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建立持续改进机制</a:t>
                </a:r>
                <a:endParaRPr/>
              </a:p>
            </p:txBody>
          </p:sp>
          <p:sp>
            <p:nvSpPr>
              <p:cNvPr id="3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设定明确的服务改进目标和计划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建立服务改进团队，负责具体实施和跟踪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定期评估服务改进成果，持续优化服务</a:t>
                </a:r>
                <a:endParaRPr/>
              </a:p>
            </p:txBody>
          </p:sp>
        </p:grpSp>
        <p:grpSp>
          <p:nvGrpSpPr>
            <p:cNvPr id="31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鼓励服务创新</a:t>
                </a:r>
                <a:endParaRPr/>
              </a:p>
            </p:txBody>
          </p:sp>
          <p:sp>
            <p:nvSpPr>
              <p:cNvPr id="3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为员工提供创新的平台和资源支持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鼓励员工关注行业趋势和客户需求变化，提出创新方案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对创新成果进行奖励和推广，激发员工的创新活力</a:t>
                </a:r>
                <a:endParaRPr/>
              </a:p>
            </p:txBody>
          </p:sp>
        </p:grpSp>
        <p:grpSp>
          <p:nvGrpSpPr>
            <p:cNvPr id="31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引入外部评价和反馈</a:t>
                </a:r>
                <a:endParaRPr/>
              </a:p>
            </p:txBody>
          </p:sp>
          <p:sp>
            <p:nvSpPr>
              <p:cNvPr id="31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邀请行业专家、客户和合作伙伴进行评估和反馈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对外部评价和反馈进行认真分析和改进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通过外部评价，提高企业的服务质量和口碑</a:t>
                </a:r>
                <a:endParaRPr/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持续改进，不断创新服务方式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服务理念培训的实施与方法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明确培训目标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提高员工的服务意识和职业素养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培养员工的服务技能和专业知识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塑造企业统一的服务理念和品牌形象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制定培训内容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服务理念的内涵和重要性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服务技巧和案例分析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服务创新和实践经验分享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设定培训时间和方式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根据员工特点和需求，安排合适的培训时间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采用线上和线下相结合的培训方式，提高培训效果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提供丰富的培训资源和学习材料，支持员工自主学习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制定详细的服务理念培训计划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采用多样化的培训方式与手段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讲座和研讨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邀请行业专家和服务标杆企业进行讲座和研讨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鼓励员工分享服务经验和心得体会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通过交流和讨论，提高员工的服务意识和能力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实战演练和模拟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设计服务实战演练和模拟场景，让员工亲身体验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通过实际操作，提高员工的服务技能和应变能力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对实战演练和模拟进行点评和反馈，指导员工改进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在线学习和自主学习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提供在线培训课程和学习资源，支持员工自主学习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鼓励员工利用业余时间进行服务学习和实践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通过在线学习和自主学习，提高员工的服务素养和知识水平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设计培训评估问卷和指标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针对培训内容和目标，设计评估问卷和指标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通过问卷调查，了解员工对培训的满意度和收获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分析培训评估结果，找出培训的优点和不足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收集员工反馈和建议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鼓励员工提出对培训的意见和建议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对员工反馈进行认真分析和改进，优化培训内容和方法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通过员工反馈，持续提高培训质量和效果</a:t>
                </a:r>
                <a:endParaRPr/>
              </a:p>
            </p:txBody>
          </p:sp>
          <p:pic>
            <p:nvPicPr>
              <p:cNvPr id="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持续改进和优化培训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根据培训评估结果和员工反馈，持续改进培训内容和方法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关注行业趋势和客户需求变化，更新培训素材和案例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通过持续改进，提高服务理念培训的效果和质量</a:t>
                </a:r>
                <a:endParaRPr/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评估培训效果，持续改进培训内容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https://d.book118.com/638135120030006041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服务理念培训：提升服务质量与客户满意度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2024-09-19T21:43:03.859</cp:lastPrinted>
  <dcterms:created xsi:type="dcterms:W3CDTF">2024-09-19T13:43:03Z</dcterms:created>
  <dcterms:modified xsi:type="dcterms:W3CDTF">2024-09-19T13:43:05Z</dcterms:modified>
</cp:coreProperties>
</file>