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02B9CA-16F7-4FC4-9793-0D0A35851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57A44-4C62-4385-A7C9-D1E38DB45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464C0-9374-468B-9706-2D9D63E68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1CCF05-48FA-49FB-925A-0FE4E662B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CD014E-F82F-4ADF-8D88-EFDEEFD76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0FD301-D506-4B98-B176-9F07CB3CF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AC5E72-FF4C-4054-927E-B6421B9A3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A0E4E-6E5C-435D-BD88-9F6E50F36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733921-8F55-486B-9388-5C89848FF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D641C-7320-485F-A39F-5D371ED54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0FB5F-8465-43A7-A13C-5625BC608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36135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古现代文学语言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4640401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古代文学语言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现代文学语言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古现代文学语言的比较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古现代文学语言的变化趋势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古代文学语言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古代文学语言起源于古代人类社会的口头传说和神话，随着文明的演进而逐渐发展成熟。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古代文学语言随着不同地域和文化的交融而发展，形成了多种流派和风格，如古希腊悲剧诗人、古代中国《诗经》和《楚辞》等。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古代文学语言的起源与发展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t="4000" b="4000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444" b="14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古代文学语言具有丰富的象征、隐喻和比喻等修辞手法，作品往往表达出对人类命运、生活意义和价值的深刻思考。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古代文学语言对后世文学创作产生了深远的影响，为后世提供了丰富的文化资源和艺术灵感。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古代文学语言的特点与影响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《诗经》、《楚辞》、《红楼梦》等。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667" r="18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希腊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英国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250" r="12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荷马史诗、《奥德赛》、《伊利亚特》、索福克勒斯悲剧等。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莎士比亚戏剧、《坎特伯雷故事集》等。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古代文学语言的代表作品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现代文学语言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现代文学语言是在五四新文化运动后，随着白话文运动兴起而逐渐形成的。其产生背景包括白话文运动的推动、西方文化的影响以及现代社会生活变革的需求等。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产生背景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现代文学语言具有口语化、简单化、生动化、形象化、大众化等特点，这些特点使得现代文学更易于被广大群众所接受和喜爱。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现代文学语言的产生背景与特点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现代文学语言的代表作家与作品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鲁迅、郭沫若、茅盾、巴金、老舍等都是现代文学语言的杰出代表，他们的作品具有鲜明的现代文学语言特点，对中国现代文学的发展做出了重要贡献。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代表作家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鲁迅的《狂人日记》、《阿Q正传》，郭沫若的《女神》、《屈原》，茅盾的《子夜》、《蚀》等都是具有代表性的现代文学语言作品。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代表作品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现代文学语言的出现打破了传统文学语言的束缚，使得文学更加贴近生活，更加生动形象，对中国文学的发展产生了深远的影响。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贡献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现代文学语言的贡献在于推动了文学的大众化、通俗化进程，促进了中国文学的现代化发展，同时也为世界文学贡献了中国作家的独特创作风格和语言特色。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现代文学语言的影响与贡献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古现代文学语言的比较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https://d.book118.com/638136135071006041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2024-09-20T08:43:11.469</cp:lastPrinted>
  <dcterms:created xsi:type="dcterms:W3CDTF">2024-09-20T00:43:11Z</dcterms:created>
  <dcterms:modified xsi:type="dcterms:W3CDTF">2024-09-20T00:43:13Z</dcterms:modified>
</cp:coreProperties>
</file>