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38481-86CC-4823-8793-3D5DB64C7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F961C-BF74-4C40-9116-3CA6111DA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03EA3-5A5A-49BC-B1C3-EA50F83C7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70134-BAD4-4783-85BB-0C741DBD1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029A2D-F627-4198-960F-8C5BACE93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58615-97E5-489E-94C4-54E9DA89A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B37088-3D12-4B29-9997-D7504011B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55013-5F16-49D7-8B91-0C5A47FDE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F4CA5-79A1-46C5-A3FA-F07EC0C3F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2F02D-1FE0-4ADB-8A97-D003E396F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FD6A2-5B02-414D-8651-A710D46D0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37062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护理技术创新大赛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护理技术创新概述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大赛参赛项目介绍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护理技术创新案例分析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大赛评审与颁奖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护理技术创新前景展望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技术创新在护理行业中具有重要意义，能够提高护理效率和质量，满足患者和医护人员的需求。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大赛的起源和历史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护理技术创新大赛旨在鼓励和推动护理技术创新，提高护理行业的整体水平，为患者提供更好的护理服务。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随着医疗技术的进步和人们健康意识的提高，护理行业正面临巨大的发展机遇和挑战。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通过大赛，鼓励护理人员发挥创新精神，探索新的护理技术和方法。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激发创新精神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大赛为护理人员提供了一个交流和合作的平台，有助于推动护理技术的共同进步。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促进交流合作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通过大赛的推动，可以促进护理技术的创新和应用，从而提高护理质量，更好地满足患者的需求。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大赛对于引领护理行业的发展方向，推动行业的变革和进步具有重要的意义。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引领行业发展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护理技术创新概述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护理技术创新的定义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护理技术创新是指将新的护理理念、技术或方法引入到护理实践中，以提高护理质量、效率，降低成本，并改善患者体验的过程。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护理技术创新可以涉及多个领域，如临床护理、管理、教育等，并可以包括各种创新形式，如产品创新、过程创新、组织创新等。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通过改善护理服务流程和环境，可以增强患者的满意度和信任度，提升患者体验。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通过引入新的护理理念和技术，可以改善患者的治疗效果和生活质量，同时提高护理工作的效率。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有效的护理技术创新可以帮助医疗机构减少成本，如减少医疗事故和纠纷、降低人力成本等。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国内外护理技术创新现状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目前，国内外都在积极推动护理技术创新，如智能护理、虚拟现实技术、远程护理等。这些技术的应用在提高护理质量、效率方面取得了显著成果。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未来，随着科技的不断发展，护理技术创新将更加注重智能化、个性化、远程化等方面的发展。同时，随着人们对健康需求的不断提高，护理服务将更加注重预防保健和健康促进等方面的发展。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国内外护理技术创新现状及发展趋势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大赛参赛项目介绍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参赛项目筛选标准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22" r="1642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57" r="1675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427" r="1842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项目应具备独特的创意和新颖性，能够解决护理领域的实际问题。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项目应具备实际应用价值，能够为护理工作带来便利和效益。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项目应具备实现的条件和技术基础，能够经过合理的开发和优化后得以实施。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项目应关注社会需求和公共利益，能够产生积极的社会影响和价值。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20" r="233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智能护理机器人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一款集成了人工智能和机器人技术的智能护理机器人，能够协助医护人员完成日常护理工作，提高护理效率和病人满意度。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项目简介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具备自主导航、人机交互、实时监测等功能，可减轻医护人员工作负担，提高护理质量。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项目优势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有助于缓解医护人力资源紧张问题，提高医疗服务的普及率和可及性。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社会价值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优秀参赛项目展示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87" r="241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参赛经验分享一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在项目筛选阶段，我们注重项目的实际应用价值和可行性，对创意新颖性和技术可行性进行了深入的调研和分析，以确保项目的成功实施。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参赛经验分享二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在项目实施过程中，我们遇到了许多技术难题和挑战，但我们始终保持创新和探索的精神，不断尝试和改进，最终成功地完成了项目。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参赛经验分享三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在项目推广和应用阶段，我们注重与医护人员的沟通和合作，了解他们的实际需求和反馈意见，不断优化和改进产品和服务，以更好地满足市场需求和社会期望。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参赛项目经验分享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护理技术创新案例分析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智能护理机器人能够执行基本的护理任务，如喂药、翻身、测量体温等，减轻医护人员的工作负担，提高护理效率。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案例一：智能护理机器人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智能护理机器人可以通过收集患者的生理数据和行为习惯等信息，为患者提供个性化的护理方案。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案例一：智能护理机器人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案例一：智能护理机器人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改善患者体验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智能护理机器人能够提供24小时不间断的护理服务，减少患者等待时间，提高患者的满意度。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https://d.book118.com/638137062121006030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2024-09-07T09:15:29.373</cp:lastPrinted>
  <dcterms:created xsi:type="dcterms:W3CDTF">2024-09-07T01:15:29Z</dcterms:created>
  <dcterms:modified xsi:type="dcterms:W3CDTF">2024-09-07T01:15:31Z</dcterms:modified>
</cp:coreProperties>
</file>